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aveSubsetFonts="1">
  <p:sldMasterIdLst>
    <p:sldMasterId id="2147483663" r:id="rId1"/>
  </p:sldMasterIdLst>
  <p:notesMasterIdLst>
    <p:notesMasterId r:id="rId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0" r:id="rId77"/>
    <p:sldId id="331" r:id="rId78"/>
    <p:sldId id="332" r:id="rId79"/>
    <p:sldId id="333" r:id="rId80"/>
    <p:sldId id="334" r:id="rId81"/>
    <p:sldId id="335" r:id="rId82"/>
    <p:sldId id="336" r:id="rId83"/>
    <p:sldId id="337" r:id="rId84"/>
    <p:sldId id="338" r:id="rId85"/>
    <p:sldId id="339" r:id="rId86"/>
    <p:sldId id="340" r:id="rId87"/>
    <p:sldId id="341" r:id="rId88"/>
    <p:sldId id="342" r:id="rId89"/>
    <p:sldId id="343" r:id="rId90"/>
    <p:sldId id="344" r:id="rId91"/>
    <p:sldId id="345" r:id="rId92"/>
    <p:sldId id="346" r:id="rId93"/>
    <p:sldId id="347" r:id="rId94"/>
    <p:sldId id="348" r:id="rId95"/>
    <p:sldId id="349" r:id="rId96"/>
    <p:sldId id="350" r:id="rId97"/>
    <p:sldId id="351" r:id="rId98"/>
    <p:sldId id="352" r:id="rId99"/>
    <p:sldId id="353" r:id="rId100"/>
    <p:sldId id="354" r:id="rId101"/>
    <p:sldId id="355" r:id="rId102"/>
    <p:sldId id="356" r:id="rId103"/>
    <p:sldId id="357" r:id="rId104"/>
    <p:sldId id="358" r:id="rId105"/>
    <p:sldId id="359" r:id="rId106"/>
    <p:sldId id="360" r:id="rId107"/>
    <p:sldId id="361" r:id="rId108"/>
    <p:sldId id="362" r:id="rId109"/>
    <p:sldId id="363" r:id="rId110"/>
    <p:sldId id="364" r:id="rId111"/>
    <p:sldId id="365" r:id="rId112"/>
    <p:sldId id="366" r:id="rId113"/>
    <p:sldId id="367" r:id="rId114"/>
    <p:sldId id="368" r:id="rId115"/>
    <p:sldId id="369" r:id="rId116"/>
    <p:sldId id="370" r:id="rId117"/>
    <p:sldId id="371" r:id="rId118"/>
    <p:sldId id="372" r:id="rId119"/>
    <p:sldId id="373" r:id="rId120"/>
    <p:sldId id="374" r:id="rId121"/>
    <p:sldId id="375" r:id="rId122"/>
    <p:sldId id="376" r:id="rId123"/>
    <p:sldId id="377" r:id="rId124"/>
    <p:sldId id="378" r:id="rId125"/>
    <p:sldId id="379" r:id="rId126"/>
    <p:sldId id="380" r:id="rId127"/>
    <p:sldId id="381" r:id="rId128"/>
    <p:sldId id="382" r:id="rId129"/>
    <p:sldId id="383" r:id="rId130"/>
    <p:sldId id="384" r:id="rId131"/>
    <p:sldId id="385" r:id="rId132"/>
    <p:sldId id="386" r:id="rId133"/>
    <p:sldId id="387" r:id="rId134"/>
    <p:sldId id="388" r:id="rId135"/>
    <p:sldId id="389" r:id="rId136"/>
    <p:sldId id="390" r:id="rId137"/>
    <p:sldId id="391" r:id="rId138"/>
    <p:sldId id="392" r:id="rId139"/>
    <p:sldId id="393" r:id="rId140"/>
    <p:sldId id="394" r:id="rId141"/>
    <p:sldId id="395" r:id="rId142"/>
    <p:sldId id="396" r:id="rId143"/>
    <p:sldId id="397" r:id="rId144"/>
    <p:sldId id="398" r:id="rId145"/>
    <p:sldId id="399" r:id="rId146"/>
    <p:sldId id="400" r:id="rId147"/>
    <p:sldId id="401" r:id="rId148"/>
    <p:sldId id="402" r:id="rId149"/>
    <p:sldId id="403" r:id="rId150"/>
    <p:sldId id="404" r:id="rId151"/>
    <p:sldId id="405" r:id="rId152"/>
    <p:sldId id="406" r:id="rId153"/>
    <p:sldId id="407" r:id="rId154"/>
    <p:sldId id="408" r:id="rId155"/>
    <p:sldId id="409" r:id="rId156"/>
    <p:sldId id="410" r:id="rId157"/>
    <p:sldId id="411" r:id="rId158"/>
    <p:sldId id="412" r:id="rId159"/>
    <p:sldId id="413" r:id="rId160"/>
    <p:sldId id="414" r:id="rId161"/>
    <p:sldId id="415" r:id="rId162"/>
    <p:sldId id="416" r:id="rId163"/>
    <p:sldId id="417" r:id="rId164"/>
    <p:sldId id="418" r:id="rId165"/>
    <p:sldId id="419" r:id="rId166"/>
    <p:sldId id="420" r:id="rId167"/>
    <p:sldId id="421" r:id="rId168"/>
    <p:sldId id="422" r:id="rId169"/>
    <p:sldId id="423" r:id="rId170"/>
    <p:sldId id="424" r:id="rId171"/>
    <p:sldId id="425" r:id="rId172"/>
    <p:sldId id="426" r:id="rId173"/>
    <p:sldId id="427" r:id="rId174"/>
    <p:sldId id="428" r:id="rId175"/>
    <p:sldId id="429" r:id="rId176"/>
    <p:sldId id="430" r:id="rId177"/>
    <p:sldId id="431" r:id="rId178"/>
    <p:sldId id="432" r:id="rId179"/>
    <p:sldId id="433" r:id="rId180"/>
    <p:sldId id="434" r:id="rId181"/>
    <p:sldId id="435" r:id="rId182"/>
    <p:sldId id="436" r:id="rId183"/>
    <p:sldId id="437" r:id="rId184"/>
    <p:sldId id="438" r:id="rId185"/>
    <p:sldId id="439" r:id="rId186"/>
    <p:sldId id="440" r:id="rId187"/>
    <p:sldId id="441" r:id="rId188"/>
    <p:sldId id="442" r:id="rId189"/>
    <p:sldId id="443" r:id="rId190"/>
    <p:sldId id="444" r:id="rId191"/>
    <p:sldId id="445" r:id="rId192"/>
    <p:sldId id="446" r:id="rId193"/>
    <p:sldId id="447" r:id="rId194"/>
    <p:sldId id="448" r:id="rId195"/>
    <p:sldId id="449" r:id="rId196"/>
    <p:sldId id="450" r:id="rId197"/>
    <p:sldId id="451" r:id="rId198"/>
    <p:sldId id="452" r:id="rId199"/>
    <p:sldId id="453" r:id="rId200"/>
    <p:sldId id="454" r:id="rId201"/>
    <p:sldId id="455" r:id="rId202"/>
    <p:sldId id="456" r:id="rId203"/>
    <p:sldId id="457" r:id="rId204"/>
    <p:sldId id="458" r:id="rId205"/>
    <p:sldId id="459" r:id="rId206"/>
    <p:sldId id="460" r:id="rId207"/>
    <p:sldId id="461" r:id="rId208"/>
    <p:sldId id="462" r:id="rId209"/>
    <p:sldId id="463" r:id="rId210"/>
    <p:sldId id="464" r:id="rId211"/>
    <p:sldId id="465" r:id="rId212"/>
    <p:sldId id="466" r:id="rId213"/>
    <p:sldId id="467" r:id="rId214"/>
    <p:sldId id="468" r:id="rId215"/>
    <p:sldId id="469" r:id="rId216"/>
    <p:sldId id="470" r:id="rId217"/>
    <p:sldId id="471" r:id="rId218"/>
    <p:sldId id="472" r:id="rId219"/>
    <p:sldId id="473" r:id="rId220"/>
    <p:sldId id="474" r:id="rId221"/>
    <p:sldId id="475" r:id="rId222"/>
    <p:sldId id="476" r:id="rId223"/>
    <p:sldId id="477" r:id="rId224"/>
    <p:sldId id="478" r:id="rId225"/>
    <p:sldId id="479" r:id="rId226"/>
    <p:sldId id="480" r:id="rId227"/>
    <p:sldId id="481" r:id="rId228"/>
    <p:sldId id="482" r:id="rId229"/>
    <p:sldId id="483" r:id="rId230"/>
    <p:sldId id="484" r:id="rId231"/>
    <p:sldId id="485" r:id="rId232"/>
    <p:sldId id="486" r:id="rId233"/>
    <p:sldId id="487" r:id="rId234"/>
    <p:sldId id="488" r:id="rId235"/>
    <p:sldId id="489" r:id="rId236"/>
    <p:sldId id="490" r:id="rId237"/>
    <p:sldId id="491" r:id="rId238"/>
    <p:sldId id="492" r:id="rId239"/>
    <p:sldId id="493" r:id="rId240"/>
    <p:sldId id="494" r:id="rId241"/>
    <p:sldId id="495" r:id="rId242"/>
    <p:sldId id="496" r:id="rId243"/>
    <p:sldId id="497" r:id="rId244"/>
    <p:sldId id="498" r:id="rId245"/>
    <p:sldId id="499" r:id="rId246"/>
    <p:sldId id="500" r:id="rId247"/>
    <p:sldId id="501" r:id="rId248"/>
    <p:sldId id="502" r:id="rId249"/>
    <p:sldId id="503" r:id="rId250"/>
    <p:sldId id="504" r:id="rId251"/>
    <p:sldId id="505" r:id="rId252"/>
    <p:sldId id="506" r:id="rId253"/>
    <p:sldId id="507" r:id="rId254"/>
    <p:sldId id="508" r:id="rId255"/>
    <p:sldId id="509" r:id="rId256"/>
    <p:sldId id="510" r:id="rId257"/>
    <p:sldId id="511" r:id="rId258"/>
    <p:sldId id="512" r:id="rId259"/>
    <p:sldId id="513" r:id="rId260"/>
    <p:sldId id="514" r:id="rId261"/>
    <p:sldId id="515" r:id="rId262"/>
    <p:sldId id="516" r:id="rId263"/>
    <p:sldId id="517" r:id="rId264"/>
    <p:sldId id="518" r:id="rId265"/>
    <p:sldId id="519" r:id="rId266"/>
    <p:sldId id="520" r:id="rId267"/>
    <p:sldId id="521" r:id="rId268"/>
    <p:sldId id="522" r:id="rId269"/>
    <p:sldId id="523" r:id="rId270"/>
    <p:sldId id="524" r:id="rId271"/>
    <p:sldId id="525" r:id="rId272"/>
    <p:sldId id="526" r:id="rId273"/>
    <p:sldId id="527" r:id="rId274"/>
    <p:sldId id="528" r:id="rId275"/>
    <p:sldId id="529" r:id="rId276"/>
    <p:sldId id="530" r:id="rId277"/>
    <p:sldId id="531" r:id="rId278"/>
    <p:sldId id="532" r:id="rId279"/>
    <p:sldId id="533" r:id="rId280"/>
    <p:sldId id="534" r:id="rId281"/>
    <p:sldId id="535" r:id="rId282"/>
    <p:sldId id="536" r:id="rId283"/>
    <p:sldId id="537" r:id="rId284"/>
    <p:sldId id="538" r:id="rId285"/>
    <p:sldId id="539" r:id="rId286"/>
    <p:sldId id="540" r:id="rId287"/>
    <p:sldId id="541" r:id="rId288"/>
    <p:sldId id="542" r:id="rId289"/>
    <p:sldId id="543" r:id="rId290"/>
    <p:sldId id="544" r:id="rId291"/>
    <p:sldId id="545" r:id="rId292"/>
    <p:sldId id="546" r:id="rId293"/>
    <p:sldId id="547" r:id="rId294"/>
    <p:sldId id="548" r:id="rId295"/>
    <p:sldId id="549" r:id="rId296"/>
    <p:sldId id="550" r:id="rId297"/>
    <p:sldId id="551" r:id="rId298"/>
    <p:sldId id="552" r:id="rId299"/>
    <p:sldId id="553" r:id="rId300"/>
    <p:sldId id="554" r:id="rId301"/>
    <p:sldId id="555" r:id="rId302"/>
    <p:sldId id="556" r:id="rId303"/>
    <p:sldId id="557" r:id="rId304"/>
    <p:sldId id="558" r:id="rId305"/>
    <p:sldId id="559" r:id="rId306"/>
    <p:sldId id="560" r:id="rId307"/>
    <p:sldId id="561" r:id="rId308"/>
    <p:sldId id="562" r:id="rId309"/>
    <p:sldId id="563" r:id="rId310"/>
    <p:sldId id="564" r:id="rId311"/>
    <p:sldId id="565" r:id="rId312"/>
    <p:sldId id="566" r:id="rId313"/>
    <p:sldId id="567" r:id="rId314"/>
    <p:sldId id="568" r:id="rId315"/>
    <p:sldId id="569" r:id="rId316"/>
    <p:sldId id="570" r:id="rId317"/>
    <p:sldId id="571" r:id="rId318"/>
    <p:sldId id="572" r:id="rId319"/>
    <p:sldId id="573" r:id="rId320"/>
  </p:sldIdLst>
  <p:sldSz cx="9144000" cy="6858000" type="screen4x3"/>
  <p:notesSz cx="6858000" cy="9144000"/>
  <p:defaultTextStyle>
    <a:defPPr>
      <a:defRPr lang="gl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present/>
    <p:sldAll/>
    <p:penClr>
      <a:prstClr val="red"/>
    </p:penClr>
    <p:extLst>
      <p:ext uri="{2FDB2607-1784-4EEB-B798-7EB5836EED8A}">
        <p14:showMediaCtrls xmlns:p14="http://schemas.microsoft.com/office/powerpoint/2010/main" val="1"/>
      </p:ext>
    </p:extLst>
  </p:showPr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lastView="sldSorterView">
  <p:normalViewPr>
    <p:restoredLeft sz="15620"/>
    <p:restoredTop sz="94660"/>
  </p:normalViewPr>
  <p:slideViewPr>
    <p:cSldViewPr>
      <p:cViewPr varScale="1">
        <p:scale>
          <a:sx n="100" d="100"/>
          <a:sy n="100" d="100"/>
        </p:scale>
        <p:origin x="248" y="96"/>
      </p:cViewPr>
      <p:guideLst>
        <p:guide orient="horz" pos="2159"/>
        <p:guide pos="287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00" Type="http://schemas.openxmlformats.org/officeDocument/2006/relationships/slide" Target="slides/slide98.xml"  /><Relationship Id="rId101" Type="http://schemas.openxmlformats.org/officeDocument/2006/relationships/slide" Target="slides/slide99.xml"  /><Relationship Id="rId102" Type="http://schemas.openxmlformats.org/officeDocument/2006/relationships/slide" Target="slides/slide100.xml"  /><Relationship Id="rId103" Type="http://schemas.openxmlformats.org/officeDocument/2006/relationships/slide" Target="slides/slide101.xml"  /><Relationship Id="rId104" Type="http://schemas.openxmlformats.org/officeDocument/2006/relationships/slide" Target="slides/slide102.xml"  /><Relationship Id="rId105" Type="http://schemas.openxmlformats.org/officeDocument/2006/relationships/slide" Target="slides/slide103.xml"  /><Relationship Id="rId106" Type="http://schemas.openxmlformats.org/officeDocument/2006/relationships/slide" Target="slides/slide104.xml"  /><Relationship Id="rId107" Type="http://schemas.openxmlformats.org/officeDocument/2006/relationships/slide" Target="slides/slide105.xml"  /><Relationship Id="rId108" Type="http://schemas.openxmlformats.org/officeDocument/2006/relationships/slide" Target="slides/slide106.xml"  /><Relationship Id="rId109" Type="http://schemas.openxmlformats.org/officeDocument/2006/relationships/slide" Target="slides/slide107.xml"  /><Relationship Id="rId11" Type="http://schemas.openxmlformats.org/officeDocument/2006/relationships/slide" Target="slides/slide9.xml"  /><Relationship Id="rId110" Type="http://schemas.openxmlformats.org/officeDocument/2006/relationships/slide" Target="slides/slide108.xml"  /><Relationship Id="rId111" Type="http://schemas.openxmlformats.org/officeDocument/2006/relationships/slide" Target="slides/slide109.xml"  /><Relationship Id="rId112" Type="http://schemas.openxmlformats.org/officeDocument/2006/relationships/slide" Target="slides/slide110.xml"  /><Relationship Id="rId113" Type="http://schemas.openxmlformats.org/officeDocument/2006/relationships/slide" Target="slides/slide111.xml"  /><Relationship Id="rId114" Type="http://schemas.openxmlformats.org/officeDocument/2006/relationships/slide" Target="slides/slide112.xml"  /><Relationship Id="rId115" Type="http://schemas.openxmlformats.org/officeDocument/2006/relationships/slide" Target="slides/slide113.xml"  /><Relationship Id="rId116" Type="http://schemas.openxmlformats.org/officeDocument/2006/relationships/slide" Target="slides/slide114.xml"  /><Relationship Id="rId117" Type="http://schemas.openxmlformats.org/officeDocument/2006/relationships/slide" Target="slides/slide115.xml"  /><Relationship Id="rId118" Type="http://schemas.openxmlformats.org/officeDocument/2006/relationships/slide" Target="slides/slide116.xml"  /><Relationship Id="rId119" Type="http://schemas.openxmlformats.org/officeDocument/2006/relationships/slide" Target="slides/slide117.xml"  /><Relationship Id="rId12" Type="http://schemas.openxmlformats.org/officeDocument/2006/relationships/slide" Target="slides/slide10.xml"  /><Relationship Id="rId120" Type="http://schemas.openxmlformats.org/officeDocument/2006/relationships/slide" Target="slides/slide118.xml"  /><Relationship Id="rId121" Type="http://schemas.openxmlformats.org/officeDocument/2006/relationships/slide" Target="slides/slide119.xml"  /><Relationship Id="rId122" Type="http://schemas.openxmlformats.org/officeDocument/2006/relationships/slide" Target="slides/slide120.xml"  /><Relationship Id="rId123" Type="http://schemas.openxmlformats.org/officeDocument/2006/relationships/slide" Target="slides/slide121.xml"  /><Relationship Id="rId124" Type="http://schemas.openxmlformats.org/officeDocument/2006/relationships/slide" Target="slides/slide122.xml"  /><Relationship Id="rId125" Type="http://schemas.openxmlformats.org/officeDocument/2006/relationships/slide" Target="slides/slide123.xml"  /><Relationship Id="rId126" Type="http://schemas.openxmlformats.org/officeDocument/2006/relationships/slide" Target="slides/slide124.xml"  /><Relationship Id="rId127" Type="http://schemas.openxmlformats.org/officeDocument/2006/relationships/slide" Target="slides/slide125.xml"  /><Relationship Id="rId128" Type="http://schemas.openxmlformats.org/officeDocument/2006/relationships/slide" Target="slides/slide126.xml"  /><Relationship Id="rId129" Type="http://schemas.openxmlformats.org/officeDocument/2006/relationships/slide" Target="slides/slide127.xml"  /><Relationship Id="rId13" Type="http://schemas.openxmlformats.org/officeDocument/2006/relationships/slide" Target="slides/slide11.xml"  /><Relationship Id="rId130" Type="http://schemas.openxmlformats.org/officeDocument/2006/relationships/slide" Target="slides/slide128.xml"  /><Relationship Id="rId131" Type="http://schemas.openxmlformats.org/officeDocument/2006/relationships/slide" Target="slides/slide129.xml"  /><Relationship Id="rId132" Type="http://schemas.openxmlformats.org/officeDocument/2006/relationships/slide" Target="slides/slide130.xml"  /><Relationship Id="rId133" Type="http://schemas.openxmlformats.org/officeDocument/2006/relationships/slide" Target="slides/slide131.xml"  /><Relationship Id="rId134" Type="http://schemas.openxmlformats.org/officeDocument/2006/relationships/slide" Target="slides/slide132.xml"  /><Relationship Id="rId135" Type="http://schemas.openxmlformats.org/officeDocument/2006/relationships/slide" Target="slides/slide133.xml"  /><Relationship Id="rId136" Type="http://schemas.openxmlformats.org/officeDocument/2006/relationships/slide" Target="slides/slide134.xml"  /><Relationship Id="rId137" Type="http://schemas.openxmlformats.org/officeDocument/2006/relationships/slide" Target="slides/slide135.xml"  /><Relationship Id="rId138" Type="http://schemas.openxmlformats.org/officeDocument/2006/relationships/slide" Target="slides/slide136.xml"  /><Relationship Id="rId139" Type="http://schemas.openxmlformats.org/officeDocument/2006/relationships/slide" Target="slides/slide137.xml"  /><Relationship Id="rId14" Type="http://schemas.openxmlformats.org/officeDocument/2006/relationships/slide" Target="slides/slide12.xml"  /><Relationship Id="rId140" Type="http://schemas.openxmlformats.org/officeDocument/2006/relationships/slide" Target="slides/slide138.xml"  /><Relationship Id="rId141" Type="http://schemas.openxmlformats.org/officeDocument/2006/relationships/slide" Target="slides/slide139.xml"  /><Relationship Id="rId142" Type="http://schemas.openxmlformats.org/officeDocument/2006/relationships/slide" Target="slides/slide140.xml"  /><Relationship Id="rId143" Type="http://schemas.openxmlformats.org/officeDocument/2006/relationships/slide" Target="slides/slide141.xml"  /><Relationship Id="rId144" Type="http://schemas.openxmlformats.org/officeDocument/2006/relationships/slide" Target="slides/slide142.xml"  /><Relationship Id="rId145" Type="http://schemas.openxmlformats.org/officeDocument/2006/relationships/slide" Target="slides/slide143.xml"  /><Relationship Id="rId146" Type="http://schemas.openxmlformats.org/officeDocument/2006/relationships/slide" Target="slides/slide144.xml"  /><Relationship Id="rId147" Type="http://schemas.openxmlformats.org/officeDocument/2006/relationships/slide" Target="slides/slide145.xml"  /><Relationship Id="rId148" Type="http://schemas.openxmlformats.org/officeDocument/2006/relationships/slide" Target="slides/slide146.xml"  /><Relationship Id="rId149" Type="http://schemas.openxmlformats.org/officeDocument/2006/relationships/slide" Target="slides/slide147.xml"  /><Relationship Id="rId15" Type="http://schemas.openxmlformats.org/officeDocument/2006/relationships/slide" Target="slides/slide13.xml"  /><Relationship Id="rId150" Type="http://schemas.openxmlformats.org/officeDocument/2006/relationships/slide" Target="slides/slide148.xml"  /><Relationship Id="rId151" Type="http://schemas.openxmlformats.org/officeDocument/2006/relationships/slide" Target="slides/slide149.xml"  /><Relationship Id="rId152" Type="http://schemas.openxmlformats.org/officeDocument/2006/relationships/slide" Target="slides/slide150.xml"  /><Relationship Id="rId153" Type="http://schemas.openxmlformats.org/officeDocument/2006/relationships/slide" Target="slides/slide151.xml"  /><Relationship Id="rId154" Type="http://schemas.openxmlformats.org/officeDocument/2006/relationships/slide" Target="slides/slide152.xml"  /><Relationship Id="rId155" Type="http://schemas.openxmlformats.org/officeDocument/2006/relationships/slide" Target="slides/slide153.xml"  /><Relationship Id="rId156" Type="http://schemas.openxmlformats.org/officeDocument/2006/relationships/slide" Target="slides/slide154.xml"  /><Relationship Id="rId157" Type="http://schemas.openxmlformats.org/officeDocument/2006/relationships/slide" Target="slides/slide155.xml"  /><Relationship Id="rId158" Type="http://schemas.openxmlformats.org/officeDocument/2006/relationships/slide" Target="slides/slide156.xml"  /><Relationship Id="rId159" Type="http://schemas.openxmlformats.org/officeDocument/2006/relationships/slide" Target="slides/slide157.xml"  /><Relationship Id="rId16" Type="http://schemas.openxmlformats.org/officeDocument/2006/relationships/slide" Target="slides/slide14.xml"  /><Relationship Id="rId160" Type="http://schemas.openxmlformats.org/officeDocument/2006/relationships/slide" Target="slides/slide158.xml"  /><Relationship Id="rId161" Type="http://schemas.openxmlformats.org/officeDocument/2006/relationships/slide" Target="slides/slide159.xml"  /><Relationship Id="rId162" Type="http://schemas.openxmlformats.org/officeDocument/2006/relationships/slide" Target="slides/slide160.xml"  /><Relationship Id="rId163" Type="http://schemas.openxmlformats.org/officeDocument/2006/relationships/slide" Target="slides/slide161.xml"  /><Relationship Id="rId164" Type="http://schemas.openxmlformats.org/officeDocument/2006/relationships/slide" Target="slides/slide162.xml"  /><Relationship Id="rId165" Type="http://schemas.openxmlformats.org/officeDocument/2006/relationships/slide" Target="slides/slide163.xml"  /><Relationship Id="rId166" Type="http://schemas.openxmlformats.org/officeDocument/2006/relationships/slide" Target="slides/slide164.xml"  /><Relationship Id="rId167" Type="http://schemas.openxmlformats.org/officeDocument/2006/relationships/slide" Target="slides/slide165.xml"  /><Relationship Id="rId168" Type="http://schemas.openxmlformats.org/officeDocument/2006/relationships/slide" Target="slides/slide166.xml"  /><Relationship Id="rId169" Type="http://schemas.openxmlformats.org/officeDocument/2006/relationships/slide" Target="slides/slide167.xml"  /><Relationship Id="rId17" Type="http://schemas.openxmlformats.org/officeDocument/2006/relationships/slide" Target="slides/slide15.xml"  /><Relationship Id="rId170" Type="http://schemas.openxmlformats.org/officeDocument/2006/relationships/slide" Target="slides/slide168.xml"  /><Relationship Id="rId171" Type="http://schemas.openxmlformats.org/officeDocument/2006/relationships/slide" Target="slides/slide169.xml"  /><Relationship Id="rId172" Type="http://schemas.openxmlformats.org/officeDocument/2006/relationships/slide" Target="slides/slide170.xml"  /><Relationship Id="rId173" Type="http://schemas.openxmlformats.org/officeDocument/2006/relationships/slide" Target="slides/slide171.xml"  /><Relationship Id="rId174" Type="http://schemas.openxmlformats.org/officeDocument/2006/relationships/slide" Target="slides/slide172.xml"  /><Relationship Id="rId175" Type="http://schemas.openxmlformats.org/officeDocument/2006/relationships/slide" Target="slides/slide173.xml"  /><Relationship Id="rId176" Type="http://schemas.openxmlformats.org/officeDocument/2006/relationships/slide" Target="slides/slide174.xml"  /><Relationship Id="rId177" Type="http://schemas.openxmlformats.org/officeDocument/2006/relationships/slide" Target="slides/slide175.xml"  /><Relationship Id="rId178" Type="http://schemas.openxmlformats.org/officeDocument/2006/relationships/slide" Target="slides/slide176.xml"  /><Relationship Id="rId179" Type="http://schemas.openxmlformats.org/officeDocument/2006/relationships/slide" Target="slides/slide177.xml"  /><Relationship Id="rId18" Type="http://schemas.openxmlformats.org/officeDocument/2006/relationships/slide" Target="slides/slide16.xml"  /><Relationship Id="rId180" Type="http://schemas.openxmlformats.org/officeDocument/2006/relationships/slide" Target="slides/slide178.xml"  /><Relationship Id="rId181" Type="http://schemas.openxmlformats.org/officeDocument/2006/relationships/slide" Target="slides/slide179.xml"  /><Relationship Id="rId182" Type="http://schemas.openxmlformats.org/officeDocument/2006/relationships/slide" Target="slides/slide180.xml"  /><Relationship Id="rId183" Type="http://schemas.openxmlformats.org/officeDocument/2006/relationships/slide" Target="slides/slide181.xml"  /><Relationship Id="rId184" Type="http://schemas.openxmlformats.org/officeDocument/2006/relationships/slide" Target="slides/slide182.xml"  /><Relationship Id="rId185" Type="http://schemas.openxmlformats.org/officeDocument/2006/relationships/slide" Target="slides/slide183.xml"  /><Relationship Id="rId186" Type="http://schemas.openxmlformats.org/officeDocument/2006/relationships/slide" Target="slides/slide184.xml"  /><Relationship Id="rId187" Type="http://schemas.openxmlformats.org/officeDocument/2006/relationships/slide" Target="slides/slide185.xml"  /><Relationship Id="rId188" Type="http://schemas.openxmlformats.org/officeDocument/2006/relationships/slide" Target="slides/slide186.xml"  /><Relationship Id="rId189" Type="http://schemas.openxmlformats.org/officeDocument/2006/relationships/slide" Target="slides/slide187.xml"  /><Relationship Id="rId19" Type="http://schemas.openxmlformats.org/officeDocument/2006/relationships/slide" Target="slides/slide17.xml"  /><Relationship Id="rId190" Type="http://schemas.openxmlformats.org/officeDocument/2006/relationships/slide" Target="slides/slide188.xml"  /><Relationship Id="rId191" Type="http://schemas.openxmlformats.org/officeDocument/2006/relationships/slide" Target="slides/slide189.xml"  /><Relationship Id="rId192" Type="http://schemas.openxmlformats.org/officeDocument/2006/relationships/slide" Target="slides/slide190.xml"  /><Relationship Id="rId193" Type="http://schemas.openxmlformats.org/officeDocument/2006/relationships/slide" Target="slides/slide191.xml"  /><Relationship Id="rId194" Type="http://schemas.openxmlformats.org/officeDocument/2006/relationships/slide" Target="slides/slide192.xml"  /><Relationship Id="rId195" Type="http://schemas.openxmlformats.org/officeDocument/2006/relationships/slide" Target="slides/slide193.xml"  /><Relationship Id="rId196" Type="http://schemas.openxmlformats.org/officeDocument/2006/relationships/slide" Target="slides/slide194.xml"  /><Relationship Id="rId197" Type="http://schemas.openxmlformats.org/officeDocument/2006/relationships/slide" Target="slides/slide195.xml"  /><Relationship Id="rId198" Type="http://schemas.openxmlformats.org/officeDocument/2006/relationships/slide" Target="slides/slide196.xml"  /><Relationship Id="rId199" Type="http://schemas.openxmlformats.org/officeDocument/2006/relationships/slide" Target="slides/slide197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8.xml"  /><Relationship Id="rId200" Type="http://schemas.openxmlformats.org/officeDocument/2006/relationships/slide" Target="slides/slide198.xml"  /><Relationship Id="rId201" Type="http://schemas.openxmlformats.org/officeDocument/2006/relationships/slide" Target="slides/slide199.xml"  /><Relationship Id="rId202" Type="http://schemas.openxmlformats.org/officeDocument/2006/relationships/slide" Target="slides/slide200.xml"  /><Relationship Id="rId203" Type="http://schemas.openxmlformats.org/officeDocument/2006/relationships/slide" Target="slides/slide201.xml"  /><Relationship Id="rId204" Type="http://schemas.openxmlformats.org/officeDocument/2006/relationships/slide" Target="slides/slide202.xml"  /><Relationship Id="rId205" Type="http://schemas.openxmlformats.org/officeDocument/2006/relationships/slide" Target="slides/slide203.xml"  /><Relationship Id="rId206" Type="http://schemas.openxmlformats.org/officeDocument/2006/relationships/slide" Target="slides/slide204.xml"  /><Relationship Id="rId207" Type="http://schemas.openxmlformats.org/officeDocument/2006/relationships/slide" Target="slides/slide205.xml"  /><Relationship Id="rId208" Type="http://schemas.openxmlformats.org/officeDocument/2006/relationships/slide" Target="slides/slide206.xml"  /><Relationship Id="rId209" Type="http://schemas.openxmlformats.org/officeDocument/2006/relationships/slide" Target="slides/slide207.xml"  /><Relationship Id="rId21" Type="http://schemas.openxmlformats.org/officeDocument/2006/relationships/slide" Target="slides/slide19.xml"  /><Relationship Id="rId210" Type="http://schemas.openxmlformats.org/officeDocument/2006/relationships/slide" Target="slides/slide208.xml"  /><Relationship Id="rId211" Type="http://schemas.openxmlformats.org/officeDocument/2006/relationships/slide" Target="slides/slide209.xml"  /><Relationship Id="rId212" Type="http://schemas.openxmlformats.org/officeDocument/2006/relationships/slide" Target="slides/slide210.xml"  /><Relationship Id="rId213" Type="http://schemas.openxmlformats.org/officeDocument/2006/relationships/slide" Target="slides/slide211.xml"  /><Relationship Id="rId214" Type="http://schemas.openxmlformats.org/officeDocument/2006/relationships/slide" Target="slides/slide212.xml"  /><Relationship Id="rId215" Type="http://schemas.openxmlformats.org/officeDocument/2006/relationships/slide" Target="slides/slide213.xml"  /><Relationship Id="rId216" Type="http://schemas.openxmlformats.org/officeDocument/2006/relationships/slide" Target="slides/slide214.xml"  /><Relationship Id="rId217" Type="http://schemas.openxmlformats.org/officeDocument/2006/relationships/slide" Target="slides/slide215.xml"  /><Relationship Id="rId218" Type="http://schemas.openxmlformats.org/officeDocument/2006/relationships/slide" Target="slides/slide216.xml"  /><Relationship Id="rId219" Type="http://schemas.openxmlformats.org/officeDocument/2006/relationships/slide" Target="slides/slide217.xml"  /><Relationship Id="rId22" Type="http://schemas.openxmlformats.org/officeDocument/2006/relationships/slide" Target="slides/slide20.xml"  /><Relationship Id="rId220" Type="http://schemas.openxmlformats.org/officeDocument/2006/relationships/slide" Target="slides/slide218.xml"  /><Relationship Id="rId221" Type="http://schemas.openxmlformats.org/officeDocument/2006/relationships/slide" Target="slides/slide219.xml"  /><Relationship Id="rId222" Type="http://schemas.openxmlformats.org/officeDocument/2006/relationships/slide" Target="slides/slide220.xml"  /><Relationship Id="rId223" Type="http://schemas.openxmlformats.org/officeDocument/2006/relationships/slide" Target="slides/slide221.xml"  /><Relationship Id="rId224" Type="http://schemas.openxmlformats.org/officeDocument/2006/relationships/slide" Target="slides/slide222.xml"  /><Relationship Id="rId225" Type="http://schemas.openxmlformats.org/officeDocument/2006/relationships/slide" Target="slides/slide223.xml"  /><Relationship Id="rId226" Type="http://schemas.openxmlformats.org/officeDocument/2006/relationships/slide" Target="slides/slide224.xml"  /><Relationship Id="rId227" Type="http://schemas.openxmlformats.org/officeDocument/2006/relationships/slide" Target="slides/slide225.xml"  /><Relationship Id="rId228" Type="http://schemas.openxmlformats.org/officeDocument/2006/relationships/slide" Target="slides/slide226.xml"  /><Relationship Id="rId229" Type="http://schemas.openxmlformats.org/officeDocument/2006/relationships/slide" Target="slides/slide227.xml"  /><Relationship Id="rId23" Type="http://schemas.openxmlformats.org/officeDocument/2006/relationships/slide" Target="slides/slide21.xml"  /><Relationship Id="rId230" Type="http://schemas.openxmlformats.org/officeDocument/2006/relationships/slide" Target="slides/slide228.xml"  /><Relationship Id="rId231" Type="http://schemas.openxmlformats.org/officeDocument/2006/relationships/slide" Target="slides/slide229.xml"  /><Relationship Id="rId232" Type="http://schemas.openxmlformats.org/officeDocument/2006/relationships/slide" Target="slides/slide230.xml"  /><Relationship Id="rId233" Type="http://schemas.openxmlformats.org/officeDocument/2006/relationships/slide" Target="slides/slide231.xml"  /><Relationship Id="rId234" Type="http://schemas.openxmlformats.org/officeDocument/2006/relationships/slide" Target="slides/slide232.xml"  /><Relationship Id="rId235" Type="http://schemas.openxmlformats.org/officeDocument/2006/relationships/slide" Target="slides/slide233.xml"  /><Relationship Id="rId236" Type="http://schemas.openxmlformats.org/officeDocument/2006/relationships/slide" Target="slides/slide234.xml"  /><Relationship Id="rId237" Type="http://schemas.openxmlformats.org/officeDocument/2006/relationships/slide" Target="slides/slide235.xml"  /><Relationship Id="rId238" Type="http://schemas.openxmlformats.org/officeDocument/2006/relationships/slide" Target="slides/slide236.xml"  /><Relationship Id="rId239" Type="http://schemas.openxmlformats.org/officeDocument/2006/relationships/slide" Target="slides/slide237.xml"  /><Relationship Id="rId24" Type="http://schemas.openxmlformats.org/officeDocument/2006/relationships/slide" Target="slides/slide22.xml"  /><Relationship Id="rId240" Type="http://schemas.openxmlformats.org/officeDocument/2006/relationships/slide" Target="slides/slide238.xml"  /><Relationship Id="rId241" Type="http://schemas.openxmlformats.org/officeDocument/2006/relationships/slide" Target="slides/slide239.xml"  /><Relationship Id="rId242" Type="http://schemas.openxmlformats.org/officeDocument/2006/relationships/slide" Target="slides/slide240.xml"  /><Relationship Id="rId243" Type="http://schemas.openxmlformats.org/officeDocument/2006/relationships/slide" Target="slides/slide241.xml"  /><Relationship Id="rId244" Type="http://schemas.openxmlformats.org/officeDocument/2006/relationships/slide" Target="slides/slide242.xml"  /><Relationship Id="rId245" Type="http://schemas.openxmlformats.org/officeDocument/2006/relationships/slide" Target="slides/slide243.xml"  /><Relationship Id="rId246" Type="http://schemas.openxmlformats.org/officeDocument/2006/relationships/slide" Target="slides/slide244.xml"  /><Relationship Id="rId247" Type="http://schemas.openxmlformats.org/officeDocument/2006/relationships/slide" Target="slides/slide245.xml"  /><Relationship Id="rId248" Type="http://schemas.openxmlformats.org/officeDocument/2006/relationships/slide" Target="slides/slide246.xml"  /><Relationship Id="rId249" Type="http://schemas.openxmlformats.org/officeDocument/2006/relationships/slide" Target="slides/slide247.xml"  /><Relationship Id="rId25" Type="http://schemas.openxmlformats.org/officeDocument/2006/relationships/slide" Target="slides/slide23.xml"  /><Relationship Id="rId250" Type="http://schemas.openxmlformats.org/officeDocument/2006/relationships/slide" Target="slides/slide248.xml"  /><Relationship Id="rId251" Type="http://schemas.openxmlformats.org/officeDocument/2006/relationships/slide" Target="slides/slide249.xml"  /><Relationship Id="rId252" Type="http://schemas.openxmlformats.org/officeDocument/2006/relationships/slide" Target="slides/slide250.xml"  /><Relationship Id="rId253" Type="http://schemas.openxmlformats.org/officeDocument/2006/relationships/slide" Target="slides/slide251.xml"  /><Relationship Id="rId254" Type="http://schemas.openxmlformats.org/officeDocument/2006/relationships/slide" Target="slides/slide252.xml"  /><Relationship Id="rId255" Type="http://schemas.openxmlformats.org/officeDocument/2006/relationships/slide" Target="slides/slide253.xml"  /><Relationship Id="rId256" Type="http://schemas.openxmlformats.org/officeDocument/2006/relationships/slide" Target="slides/slide254.xml"  /><Relationship Id="rId257" Type="http://schemas.openxmlformats.org/officeDocument/2006/relationships/slide" Target="slides/slide255.xml"  /><Relationship Id="rId258" Type="http://schemas.openxmlformats.org/officeDocument/2006/relationships/slide" Target="slides/slide256.xml"  /><Relationship Id="rId259" Type="http://schemas.openxmlformats.org/officeDocument/2006/relationships/slide" Target="slides/slide257.xml"  /><Relationship Id="rId26" Type="http://schemas.openxmlformats.org/officeDocument/2006/relationships/slide" Target="slides/slide24.xml"  /><Relationship Id="rId260" Type="http://schemas.openxmlformats.org/officeDocument/2006/relationships/slide" Target="slides/slide258.xml"  /><Relationship Id="rId261" Type="http://schemas.openxmlformats.org/officeDocument/2006/relationships/slide" Target="slides/slide259.xml"  /><Relationship Id="rId262" Type="http://schemas.openxmlformats.org/officeDocument/2006/relationships/slide" Target="slides/slide260.xml"  /><Relationship Id="rId263" Type="http://schemas.openxmlformats.org/officeDocument/2006/relationships/slide" Target="slides/slide261.xml"  /><Relationship Id="rId264" Type="http://schemas.openxmlformats.org/officeDocument/2006/relationships/slide" Target="slides/slide262.xml"  /><Relationship Id="rId265" Type="http://schemas.openxmlformats.org/officeDocument/2006/relationships/slide" Target="slides/slide263.xml"  /><Relationship Id="rId266" Type="http://schemas.openxmlformats.org/officeDocument/2006/relationships/slide" Target="slides/slide264.xml"  /><Relationship Id="rId267" Type="http://schemas.openxmlformats.org/officeDocument/2006/relationships/slide" Target="slides/slide265.xml"  /><Relationship Id="rId268" Type="http://schemas.openxmlformats.org/officeDocument/2006/relationships/slide" Target="slides/slide266.xml"  /><Relationship Id="rId269" Type="http://schemas.openxmlformats.org/officeDocument/2006/relationships/slide" Target="slides/slide267.xml"  /><Relationship Id="rId27" Type="http://schemas.openxmlformats.org/officeDocument/2006/relationships/slide" Target="slides/slide25.xml"  /><Relationship Id="rId270" Type="http://schemas.openxmlformats.org/officeDocument/2006/relationships/slide" Target="slides/slide268.xml"  /><Relationship Id="rId271" Type="http://schemas.openxmlformats.org/officeDocument/2006/relationships/slide" Target="slides/slide269.xml"  /><Relationship Id="rId272" Type="http://schemas.openxmlformats.org/officeDocument/2006/relationships/slide" Target="slides/slide270.xml"  /><Relationship Id="rId273" Type="http://schemas.openxmlformats.org/officeDocument/2006/relationships/slide" Target="slides/slide271.xml"  /><Relationship Id="rId274" Type="http://schemas.openxmlformats.org/officeDocument/2006/relationships/slide" Target="slides/slide272.xml"  /><Relationship Id="rId275" Type="http://schemas.openxmlformats.org/officeDocument/2006/relationships/slide" Target="slides/slide273.xml"  /><Relationship Id="rId276" Type="http://schemas.openxmlformats.org/officeDocument/2006/relationships/slide" Target="slides/slide274.xml"  /><Relationship Id="rId277" Type="http://schemas.openxmlformats.org/officeDocument/2006/relationships/slide" Target="slides/slide275.xml"  /><Relationship Id="rId278" Type="http://schemas.openxmlformats.org/officeDocument/2006/relationships/slide" Target="slides/slide276.xml"  /><Relationship Id="rId279" Type="http://schemas.openxmlformats.org/officeDocument/2006/relationships/slide" Target="slides/slide277.xml"  /><Relationship Id="rId28" Type="http://schemas.openxmlformats.org/officeDocument/2006/relationships/slide" Target="slides/slide26.xml"  /><Relationship Id="rId280" Type="http://schemas.openxmlformats.org/officeDocument/2006/relationships/slide" Target="slides/slide278.xml"  /><Relationship Id="rId281" Type="http://schemas.openxmlformats.org/officeDocument/2006/relationships/slide" Target="slides/slide279.xml"  /><Relationship Id="rId282" Type="http://schemas.openxmlformats.org/officeDocument/2006/relationships/slide" Target="slides/slide280.xml"  /><Relationship Id="rId283" Type="http://schemas.openxmlformats.org/officeDocument/2006/relationships/slide" Target="slides/slide281.xml"  /><Relationship Id="rId284" Type="http://schemas.openxmlformats.org/officeDocument/2006/relationships/slide" Target="slides/slide282.xml"  /><Relationship Id="rId285" Type="http://schemas.openxmlformats.org/officeDocument/2006/relationships/slide" Target="slides/slide283.xml"  /><Relationship Id="rId286" Type="http://schemas.openxmlformats.org/officeDocument/2006/relationships/slide" Target="slides/slide284.xml"  /><Relationship Id="rId287" Type="http://schemas.openxmlformats.org/officeDocument/2006/relationships/slide" Target="slides/slide285.xml"  /><Relationship Id="rId288" Type="http://schemas.openxmlformats.org/officeDocument/2006/relationships/slide" Target="slides/slide286.xml"  /><Relationship Id="rId289" Type="http://schemas.openxmlformats.org/officeDocument/2006/relationships/slide" Target="slides/slide287.xml"  /><Relationship Id="rId29" Type="http://schemas.openxmlformats.org/officeDocument/2006/relationships/slide" Target="slides/slide27.xml"  /><Relationship Id="rId290" Type="http://schemas.openxmlformats.org/officeDocument/2006/relationships/slide" Target="slides/slide288.xml"  /><Relationship Id="rId291" Type="http://schemas.openxmlformats.org/officeDocument/2006/relationships/slide" Target="slides/slide289.xml"  /><Relationship Id="rId292" Type="http://schemas.openxmlformats.org/officeDocument/2006/relationships/slide" Target="slides/slide290.xml"  /><Relationship Id="rId293" Type="http://schemas.openxmlformats.org/officeDocument/2006/relationships/slide" Target="slides/slide291.xml"  /><Relationship Id="rId294" Type="http://schemas.openxmlformats.org/officeDocument/2006/relationships/slide" Target="slides/slide292.xml"  /><Relationship Id="rId295" Type="http://schemas.openxmlformats.org/officeDocument/2006/relationships/slide" Target="slides/slide293.xml"  /><Relationship Id="rId296" Type="http://schemas.openxmlformats.org/officeDocument/2006/relationships/slide" Target="slides/slide294.xml"  /><Relationship Id="rId297" Type="http://schemas.openxmlformats.org/officeDocument/2006/relationships/slide" Target="slides/slide295.xml"  /><Relationship Id="rId298" Type="http://schemas.openxmlformats.org/officeDocument/2006/relationships/slide" Target="slides/slide296.xml"  /><Relationship Id="rId299" Type="http://schemas.openxmlformats.org/officeDocument/2006/relationships/slide" Target="slides/slide297.xml"  /><Relationship Id="rId3" Type="http://schemas.openxmlformats.org/officeDocument/2006/relationships/slide" Target="slides/slide1.xml"  /><Relationship Id="rId30" Type="http://schemas.openxmlformats.org/officeDocument/2006/relationships/slide" Target="slides/slide28.xml"  /><Relationship Id="rId300" Type="http://schemas.openxmlformats.org/officeDocument/2006/relationships/slide" Target="slides/slide298.xml"  /><Relationship Id="rId301" Type="http://schemas.openxmlformats.org/officeDocument/2006/relationships/slide" Target="slides/slide299.xml"  /><Relationship Id="rId302" Type="http://schemas.openxmlformats.org/officeDocument/2006/relationships/slide" Target="slides/slide300.xml"  /><Relationship Id="rId303" Type="http://schemas.openxmlformats.org/officeDocument/2006/relationships/slide" Target="slides/slide301.xml"  /><Relationship Id="rId304" Type="http://schemas.openxmlformats.org/officeDocument/2006/relationships/slide" Target="slides/slide302.xml"  /><Relationship Id="rId305" Type="http://schemas.openxmlformats.org/officeDocument/2006/relationships/slide" Target="slides/slide303.xml"  /><Relationship Id="rId306" Type="http://schemas.openxmlformats.org/officeDocument/2006/relationships/slide" Target="slides/slide304.xml"  /><Relationship Id="rId307" Type="http://schemas.openxmlformats.org/officeDocument/2006/relationships/slide" Target="slides/slide305.xml"  /><Relationship Id="rId308" Type="http://schemas.openxmlformats.org/officeDocument/2006/relationships/slide" Target="slides/slide306.xml"  /><Relationship Id="rId309" Type="http://schemas.openxmlformats.org/officeDocument/2006/relationships/slide" Target="slides/slide307.xml"  /><Relationship Id="rId31" Type="http://schemas.openxmlformats.org/officeDocument/2006/relationships/slide" Target="slides/slide29.xml"  /><Relationship Id="rId310" Type="http://schemas.openxmlformats.org/officeDocument/2006/relationships/slide" Target="slides/slide308.xml"  /><Relationship Id="rId311" Type="http://schemas.openxmlformats.org/officeDocument/2006/relationships/slide" Target="slides/slide309.xml"  /><Relationship Id="rId312" Type="http://schemas.openxmlformats.org/officeDocument/2006/relationships/slide" Target="slides/slide310.xml"  /><Relationship Id="rId313" Type="http://schemas.openxmlformats.org/officeDocument/2006/relationships/slide" Target="slides/slide311.xml"  /><Relationship Id="rId314" Type="http://schemas.openxmlformats.org/officeDocument/2006/relationships/slide" Target="slides/slide312.xml"  /><Relationship Id="rId315" Type="http://schemas.openxmlformats.org/officeDocument/2006/relationships/slide" Target="slides/slide313.xml"  /><Relationship Id="rId316" Type="http://schemas.openxmlformats.org/officeDocument/2006/relationships/slide" Target="slides/slide314.xml"  /><Relationship Id="rId317" Type="http://schemas.openxmlformats.org/officeDocument/2006/relationships/slide" Target="slides/slide315.xml"  /><Relationship Id="rId318" Type="http://schemas.openxmlformats.org/officeDocument/2006/relationships/slide" Target="slides/slide316.xml"  /><Relationship Id="rId319" Type="http://schemas.openxmlformats.org/officeDocument/2006/relationships/slide" Target="slides/slide317.xml"  /><Relationship Id="rId32" Type="http://schemas.openxmlformats.org/officeDocument/2006/relationships/slide" Target="slides/slide30.xml"  /><Relationship Id="rId320" Type="http://schemas.openxmlformats.org/officeDocument/2006/relationships/slide" Target="slides/slide318.xml"  /><Relationship Id="rId321" Type="http://schemas.openxmlformats.org/officeDocument/2006/relationships/presProps" Target="presProps.xml"  /><Relationship Id="rId322" Type="http://schemas.openxmlformats.org/officeDocument/2006/relationships/viewProps" Target="viewProps.xml"  /><Relationship Id="rId323" Type="http://schemas.openxmlformats.org/officeDocument/2006/relationships/theme" Target="theme/theme1.xml"  /><Relationship Id="rId324" Type="http://schemas.openxmlformats.org/officeDocument/2006/relationships/tableStyles" Target="tableStyles.xml"  /><Relationship Id="rId33" Type="http://schemas.openxmlformats.org/officeDocument/2006/relationships/slide" Target="slides/slide31.xml"  /><Relationship Id="rId34" Type="http://schemas.openxmlformats.org/officeDocument/2006/relationships/slide" Target="slides/slide32.xml"  /><Relationship Id="rId35" Type="http://schemas.openxmlformats.org/officeDocument/2006/relationships/slide" Target="slides/slide33.xml"  /><Relationship Id="rId36" Type="http://schemas.openxmlformats.org/officeDocument/2006/relationships/slide" Target="slides/slide34.xml"  /><Relationship Id="rId37" Type="http://schemas.openxmlformats.org/officeDocument/2006/relationships/slide" Target="slides/slide35.xml"  /><Relationship Id="rId38" Type="http://schemas.openxmlformats.org/officeDocument/2006/relationships/slide" Target="slides/slide36.xml"  /><Relationship Id="rId39" Type="http://schemas.openxmlformats.org/officeDocument/2006/relationships/slide" Target="slides/slide37.xml"  /><Relationship Id="rId4" Type="http://schemas.openxmlformats.org/officeDocument/2006/relationships/slide" Target="slides/slide2.xml"  /><Relationship Id="rId40" Type="http://schemas.openxmlformats.org/officeDocument/2006/relationships/slide" Target="slides/slide38.xml"  /><Relationship Id="rId41" Type="http://schemas.openxmlformats.org/officeDocument/2006/relationships/slide" Target="slides/slide39.xml"  /><Relationship Id="rId42" Type="http://schemas.openxmlformats.org/officeDocument/2006/relationships/slide" Target="slides/slide40.xml"  /><Relationship Id="rId43" Type="http://schemas.openxmlformats.org/officeDocument/2006/relationships/slide" Target="slides/slide41.xml"  /><Relationship Id="rId44" Type="http://schemas.openxmlformats.org/officeDocument/2006/relationships/slide" Target="slides/slide42.xml"  /><Relationship Id="rId45" Type="http://schemas.openxmlformats.org/officeDocument/2006/relationships/slide" Target="slides/slide43.xml"  /><Relationship Id="rId46" Type="http://schemas.openxmlformats.org/officeDocument/2006/relationships/slide" Target="slides/slide44.xml"  /><Relationship Id="rId47" Type="http://schemas.openxmlformats.org/officeDocument/2006/relationships/slide" Target="slides/slide45.xml"  /><Relationship Id="rId48" Type="http://schemas.openxmlformats.org/officeDocument/2006/relationships/slide" Target="slides/slide46.xml"  /><Relationship Id="rId49" Type="http://schemas.openxmlformats.org/officeDocument/2006/relationships/slide" Target="slides/slide47.xml"  /><Relationship Id="rId5" Type="http://schemas.openxmlformats.org/officeDocument/2006/relationships/slide" Target="slides/slide3.xml"  /><Relationship Id="rId50" Type="http://schemas.openxmlformats.org/officeDocument/2006/relationships/slide" Target="slides/slide48.xml"  /><Relationship Id="rId51" Type="http://schemas.openxmlformats.org/officeDocument/2006/relationships/slide" Target="slides/slide49.xml"  /><Relationship Id="rId52" Type="http://schemas.openxmlformats.org/officeDocument/2006/relationships/slide" Target="slides/slide50.xml"  /><Relationship Id="rId53" Type="http://schemas.openxmlformats.org/officeDocument/2006/relationships/slide" Target="slides/slide51.xml"  /><Relationship Id="rId54" Type="http://schemas.openxmlformats.org/officeDocument/2006/relationships/slide" Target="slides/slide52.xml"  /><Relationship Id="rId55" Type="http://schemas.openxmlformats.org/officeDocument/2006/relationships/slide" Target="slides/slide53.xml"  /><Relationship Id="rId56" Type="http://schemas.openxmlformats.org/officeDocument/2006/relationships/slide" Target="slides/slide54.xml"  /><Relationship Id="rId57" Type="http://schemas.openxmlformats.org/officeDocument/2006/relationships/slide" Target="slides/slide55.xml"  /><Relationship Id="rId58" Type="http://schemas.openxmlformats.org/officeDocument/2006/relationships/slide" Target="slides/slide56.xml"  /><Relationship Id="rId59" Type="http://schemas.openxmlformats.org/officeDocument/2006/relationships/slide" Target="slides/slide57.xml"  /><Relationship Id="rId6" Type="http://schemas.openxmlformats.org/officeDocument/2006/relationships/slide" Target="slides/slide4.xml"  /><Relationship Id="rId60" Type="http://schemas.openxmlformats.org/officeDocument/2006/relationships/slide" Target="slides/slide58.xml"  /><Relationship Id="rId61" Type="http://schemas.openxmlformats.org/officeDocument/2006/relationships/slide" Target="slides/slide59.xml"  /><Relationship Id="rId62" Type="http://schemas.openxmlformats.org/officeDocument/2006/relationships/slide" Target="slides/slide60.xml"  /><Relationship Id="rId63" Type="http://schemas.openxmlformats.org/officeDocument/2006/relationships/slide" Target="slides/slide61.xml"  /><Relationship Id="rId64" Type="http://schemas.openxmlformats.org/officeDocument/2006/relationships/slide" Target="slides/slide62.xml"  /><Relationship Id="rId65" Type="http://schemas.openxmlformats.org/officeDocument/2006/relationships/slide" Target="slides/slide63.xml"  /><Relationship Id="rId66" Type="http://schemas.openxmlformats.org/officeDocument/2006/relationships/slide" Target="slides/slide64.xml"  /><Relationship Id="rId67" Type="http://schemas.openxmlformats.org/officeDocument/2006/relationships/slide" Target="slides/slide65.xml"  /><Relationship Id="rId68" Type="http://schemas.openxmlformats.org/officeDocument/2006/relationships/slide" Target="slides/slide66.xml"  /><Relationship Id="rId69" Type="http://schemas.openxmlformats.org/officeDocument/2006/relationships/slide" Target="slides/slide67.xml"  /><Relationship Id="rId7" Type="http://schemas.openxmlformats.org/officeDocument/2006/relationships/slide" Target="slides/slide5.xml"  /><Relationship Id="rId70" Type="http://schemas.openxmlformats.org/officeDocument/2006/relationships/slide" Target="slides/slide68.xml"  /><Relationship Id="rId71" Type="http://schemas.openxmlformats.org/officeDocument/2006/relationships/slide" Target="slides/slide69.xml"  /><Relationship Id="rId72" Type="http://schemas.openxmlformats.org/officeDocument/2006/relationships/slide" Target="slides/slide70.xml"  /><Relationship Id="rId73" Type="http://schemas.openxmlformats.org/officeDocument/2006/relationships/slide" Target="slides/slide71.xml"  /><Relationship Id="rId74" Type="http://schemas.openxmlformats.org/officeDocument/2006/relationships/slide" Target="slides/slide72.xml"  /><Relationship Id="rId75" Type="http://schemas.openxmlformats.org/officeDocument/2006/relationships/slide" Target="slides/slide73.xml"  /><Relationship Id="rId76" Type="http://schemas.openxmlformats.org/officeDocument/2006/relationships/slide" Target="slides/slide74.xml"  /><Relationship Id="rId77" Type="http://schemas.openxmlformats.org/officeDocument/2006/relationships/slide" Target="slides/slide75.xml"  /><Relationship Id="rId78" Type="http://schemas.openxmlformats.org/officeDocument/2006/relationships/slide" Target="slides/slide76.xml"  /><Relationship Id="rId79" Type="http://schemas.openxmlformats.org/officeDocument/2006/relationships/slide" Target="slides/slide77.xml"  /><Relationship Id="rId8" Type="http://schemas.openxmlformats.org/officeDocument/2006/relationships/slide" Target="slides/slide6.xml"  /><Relationship Id="rId80" Type="http://schemas.openxmlformats.org/officeDocument/2006/relationships/slide" Target="slides/slide78.xml"  /><Relationship Id="rId81" Type="http://schemas.openxmlformats.org/officeDocument/2006/relationships/slide" Target="slides/slide79.xml"  /><Relationship Id="rId82" Type="http://schemas.openxmlformats.org/officeDocument/2006/relationships/slide" Target="slides/slide80.xml"  /><Relationship Id="rId83" Type="http://schemas.openxmlformats.org/officeDocument/2006/relationships/slide" Target="slides/slide81.xml"  /><Relationship Id="rId84" Type="http://schemas.openxmlformats.org/officeDocument/2006/relationships/slide" Target="slides/slide82.xml"  /><Relationship Id="rId85" Type="http://schemas.openxmlformats.org/officeDocument/2006/relationships/slide" Target="slides/slide83.xml"  /><Relationship Id="rId86" Type="http://schemas.openxmlformats.org/officeDocument/2006/relationships/slide" Target="slides/slide84.xml"  /><Relationship Id="rId87" Type="http://schemas.openxmlformats.org/officeDocument/2006/relationships/slide" Target="slides/slide85.xml"  /><Relationship Id="rId88" Type="http://schemas.openxmlformats.org/officeDocument/2006/relationships/slide" Target="slides/slide86.xml"  /><Relationship Id="rId89" Type="http://schemas.openxmlformats.org/officeDocument/2006/relationships/slide" Target="slides/slide87.xml"  /><Relationship Id="rId9" Type="http://schemas.openxmlformats.org/officeDocument/2006/relationships/slide" Target="slides/slide7.xml"  /><Relationship Id="rId90" Type="http://schemas.openxmlformats.org/officeDocument/2006/relationships/slide" Target="slides/slide88.xml"  /><Relationship Id="rId91" Type="http://schemas.openxmlformats.org/officeDocument/2006/relationships/slide" Target="slides/slide89.xml"  /><Relationship Id="rId92" Type="http://schemas.openxmlformats.org/officeDocument/2006/relationships/slide" Target="slides/slide90.xml"  /><Relationship Id="rId93" Type="http://schemas.openxmlformats.org/officeDocument/2006/relationships/slide" Target="slides/slide91.xml"  /><Relationship Id="rId94" Type="http://schemas.openxmlformats.org/officeDocument/2006/relationships/slide" Target="slides/slide92.xml"  /><Relationship Id="rId95" Type="http://schemas.openxmlformats.org/officeDocument/2006/relationships/slide" Target="slides/slide93.xml"  /><Relationship Id="rId96" Type="http://schemas.openxmlformats.org/officeDocument/2006/relationships/slide" Target="slides/slide94.xml"  /><Relationship Id="rId97" Type="http://schemas.openxmlformats.org/officeDocument/2006/relationships/slide" Target="slides/slide95.xml"  /><Relationship Id="rId98" Type="http://schemas.openxmlformats.org/officeDocument/2006/relationships/slide" Target="slides/slide96.xml"  /><Relationship Id="rId99" Type="http://schemas.openxmlformats.org/officeDocument/2006/relationships/slide" Target="slides/slide9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2023-10-28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04.xml"  /><Relationship Id="rId2" Type="http://schemas.openxmlformats.org/officeDocument/2006/relationships/notesMaster" Target="../notesMasters/notesMaster1.xml"  /></Relationships>
</file>

<file path=ppt/notesSlides/_rels/notesSlide10.xml.rels><?xml version="1.0" encoding="UTF-8" standalone="yes" ?><Relationships xmlns="http://schemas.openxmlformats.org/package/2006/relationships"><Relationship Id="rId1" Type="http://schemas.openxmlformats.org/officeDocument/2006/relationships/slide" Target="../slides/slide201.xml"  /><Relationship Id="rId2" Type="http://schemas.openxmlformats.org/officeDocument/2006/relationships/notesMaster" Target="../notesMasters/notesMaster1.xml"  /></Relationships>
</file>

<file path=ppt/notesSlides/_rels/notesSlide11.xml.rels><?xml version="1.0" encoding="UTF-8" standalone="yes" ?><Relationships xmlns="http://schemas.openxmlformats.org/package/2006/relationships"><Relationship Id="rId1" Type="http://schemas.openxmlformats.org/officeDocument/2006/relationships/slide" Target="../slides/slide213.xml"  /><Relationship Id="rId2" Type="http://schemas.openxmlformats.org/officeDocument/2006/relationships/notesMaster" Target="../notesMasters/notesMaster1.xml"  /></Relationships>
</file>

<file path=ppt/notesSlides/_rels/notesSlide12.xml.rels><?xml version="1.0" encoding="UTF-8" standalone="yes" ?><Relationships xmlns="http://schemas.openxmlformats.org/package/2006/relationships"><Relationship Id="rId1" Type="http://schemas.openxmlformats.org/officeDocument/2006/relationships/slide" Target="../slides/slide224.xml"  /><Relationship Id="rId2" Type="http://schemas.openxmlformats.org/officeDocument/2006/relationships/notesMaster" Target="../notesMasters/notesMaster1.xml"  /></Relationships>
</file>

<file path=ppt/notesSlides/_rels/notesSlide13.xml.rels><?xml version="1.0" encoding="UTF-8" standalone="yes" ?><Relationships xmlns="http://schemas.openxmlformats.org/package/2006/relationships"><Relationship Id="rId1" Type="http://schemas.openxmlformats.org/officeDocument/2006/relationships/slide" Target="../slides/slide235.xml"  /><Relationship Id="rId2" Type="http://schemas.openxmlformats.org/officeDocument/2006/relationships/notesMaster" Target="../notesMasters/notesMaster1.xml"  /></Relationships>
</file>

<file path=ppt/notesSlides/_rels/notesSlide14.xml.rels><?xml version="1.0" encoding="UTF-8" standalone="yes" ?><Relationships xmlns="http://schemas.openxmlformats.org/package/2006/relationships"><Relationship Id="rId1" Type="http://schemas.openxmlformats.org/officeDocument/2006/relationships/slide" Target="../slides/slide246.xml"  /><Relationship Id="rId2" Type="http://schemas.openxmlformats.org/officeDocument/2006/relationships/notesMaster" Target="../notesMasters/notesMaster1.xml"  /></Relationships>
</file>

<file path=ppt/notesSlides/_rels/notesSlide15.xml.rels><?xml version="1.0" encoding="UTF-8" standalone="yes" ?><Relationships xmlns="http://schemas.openxmlformats.org/package/2006/relationships"><Relationship Id="rId1" Type="http://schemas.openxmlformats.org/officeDocument/2006/relationships/slide" Target="../slides/slide257.xml"  /><Relationship Id="rId2" Type="http://schemas.openxmlformats.org/officeDocument/2006/relationships/notesMaster" Target="../notesMasters/notesMaster1.xml"  /></Relationships>
</file>

<file path=ppt/notesSlides/_rels/notesSlide16.xml.rels><?xml version="1.0" encoding="UTF-8" standalone="yes" ?><Relationships xmlns="http://schemas.openxmlformats.org/package/2006/relationships"><Relationship Id="rId1" Type="http://schemas.openxmlformats.org/officeDocument/2006/relationships/slide" Target="../slides/slide268.xml"  /><Relationship Id="rId2" Type="http://schemas.openxmlformats.org/officeDocument/2006/relationships/notesMaster" Target="../notesMasters/notesMaster1.xml"  /></Relationships>
</file>

<file path=ppt/notesSlides/_rels/notesSlide17.xml.rels><?xml version="1.0" encoding="UTF-8" standalone="yes" ?><Relationships xmlns="http://schemas.openxmlformats.org/package/2006/relationships"><Relationship Id="rId1" Type="http://schemas.openxmlformats.org/officeDocument/2006/relationships/slide" Target="../slides/slide279.xml"  /><Relationship Id="rId2" Type="http://schemas.openxmlformats.org/officeDocument/2006/relationships/notesMaster" Target="../notesMasters/notesMaster1.xml"  /></Relationships>
</file>

<file path=ppt/notesSlides/_rels/notesSlide18.xml.rels><?xml version="1.0" encoding="UTF-8" standalone="yes" ?><Relationships xmlns="http://schemas.openxmlformats.org/package/2006/relationships"><Relationship Id="rId1" Type="http://schemas.openxmlformats.org/officeDocument/2006/relationships/slide" Target="../slides/slide290.xml"  /><Relationship Id="rId2" Type="http://schemas.openxmlformats.org/officeDocument/2006/relationships/notesMaster" Target="../notesMasters/notesMaster1.xml"  /></Relationships>
</file>

<file path=ppt/notesSlides/_rels/notesSlide19.xml.rels><?xml version="1.0" encoding="UTF-8" standalone="yes" ?><Relationships xmlns="http://schemas.openxmlformats.org/package/2006/relationships"><Relationship Id="rId1" Type="http://schemas.openxmlformats.org/officeDocument/2006/relationships/slide" Target="../slides/slide301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115.xml"  /><Relationship Id="rId2" Type="http://schemas.openxmlformats.org/officeDocument/2006/relationships/notesMaster" Target="../notesMasters/notesMaster1.xml"  /></Relationships>
</file>

<file path=ppt/notesSlides/_rels/notesSlide20.xml.rels><?xml version="1.0" encoding="UTF-8" standalone="yes" ?><Relationships xmlns="http://schemas.openxmlformats.org/package/2006/relationships"><Relationship Id="rId1" Type="http://schemas.openxmlformats.org/officeDocument/2006/relationships/slide" Target="../slides/slide312.xml"  /><Relationship Id="rId2" Type="http://schemas.openxmlformats.org/officeDocument/2006/relationships/notesMaster" Target="../notesMasters/notesMaster1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slide" Target="../slides/slide125.xml"  /><Relationship Id="rId2" Type="http://schemas.openxmlformats.org/officeDocument/2006/relationships/notesMaster" Target="../notesMasters/notesMaster1.xml"  /></Relationships>
</file>

<file path=ppt/notesSlides/_rels/notesSlide4.xml.rels><?xml version="1.0" encoding="UTF-8" standalone="yes" ?><Relationships xmlns="http://schemas.openxmlformats.org/package/2006/relationships"><Relationship Id="rId1" Type="http://schemas.openxmlformats.org/officeDocument/2006/relationships/slide" Target="../slides/slide135.xml"  /><Relationship Id="rId2" Type="http://schemas.openxmlformats.org/officeDocument/2006/relationships/notesMaster" Target="../notesMasters/notesMaster1.xml"  /></Relationships>
</file>

<file path=ppt/notesSlides/_rels/notesSlide5.xml.rels><?xml version="1.0" encoding="UTF-8" standalone="yes" ?><Relationships xmlns="http://schemas.openxmlformats.org/package/2006/relationships"><Relationship Id="rId1" Type="http://schemas.openxmlformats.org/officeDocument/2006/relationships/slide" Target="../slides/slide146.xml"  /><Relationship Id="rId2" Type="http://schemas.openxmlformats.org/officeDocument/2006/relationships/notesMaster" Target="../notesMasters/notesMaster1.xml"  /></Relationships>
</file>

<file path=ppt/notesSlides/_rels/notesSlide6.xml.rels><?xml version="1.0" encoding="UTF-8" standalone="yes" ?><Relationships xmlns="http://schemas.openxmlformats.org/package/2006/relationships"><Relationship Id="rId1" Type="http://schemas.openxmlformats.org/officeDocument/2006/relationships/slide" Target="../slides/slide157.xml"  /><Relationship Id="rId2" Type="http://schemas.openxmlformats.org/officeDocument/2006/relationships/notesMaster" Target="../notesMasters/notesMaster1.xml"  /></Relationships>
</file>

<file path=ppt/notesSlides/_rels/notesSlide7.xml.rels><?xml version="1.0" encoding="UTF-8" standalone="yes" ?><Relationships xmlns="http://schemas.openxmlformats.org/package/2006/relationships"><Relationship Id="rId1" Type="http://schemas.openxmlformats.org/officeDocument/2006/relationships/slide" Target="../slides/slide168.xml"  /><Relationship Id="rId2" Type="http://schemas.openxmlformats.org/officeDocument/2006/relationships/notesMaster" Target="../notesMasters/notesMaster1.xml"  /></Relationships>
</file>

<file path=ppt/notesSlides/_rels/notesSlide8.xml.rels><?xml version="1.0" encoding="UTF-8" standalone="yes" ?><Relationships xmlns="http://schemas.openxmlformats.org/package/2006/relationships"><Relationship Id="rId1" Type="http://schemas.openxmlformats.org/officeDocument/2006/relationships/slide" Target="../slides/slide179.xml"  /><Relationship Id="rId2" Type="http://schemas.openxmlformats.org/officeDocument/2006/relationships/notesMaster" Target="../notesMasters/notesMaster1.xml"  /></Relationships>
</file>

<file path=ppt/notesSlides/_rels/notesSlide9.xml.rels><?xml version="1.0" encoding="UTF-8" standalone="yes" ?><Relationships xmlns="http://schemas.openxmlformats.org/package/2006/relationships"><Relationship Id="rId1" Type="http://schemas.openxmlformats.org/officeDocument/2006/relationships/slide" Target="../slides/slide190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192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201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213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224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235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246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257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268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279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290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301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203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312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213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223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146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157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168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179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190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3.gif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0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56.jpeg"  /></Relationships>
</file>

<file path=ppt/slides/_rels/slide10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0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7.jpeg"  /></Relationships>
</file>

<file path=ppt/slides/_rels/slide10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8.jpeg"  /></Relationships>
</file>

<file path=ppt/slides/_rels/slide10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59.jpeg"  /></Relationships>
</file>

<file path=ppt/slides/_rels/slide10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0.jpeg"  /></Relationships>
</file>

<file path=ppt/slides/_rels/slide10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1.jpeg"  /></Relationships>
</file>

<file path=ppt/slides/_rels/slide10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0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0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62.jpeg"  /></Relationships>
</file>

<file path=ppt/slides/_rels/slide1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3.jpeg"  /></Relationships>
</file>

<file path=ppt/slides/_rels/slide1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4.jpeg"  /></Relationships>
</file>

<file path=ppt/slides/_rels/slide11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65.jpeg"  /></Relationships>
</file>

<file path=ppt/slides/_rels/slide1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6.jpeg"  /></Relationships>
</file>

<file path=ppt/slides/_rels/slide1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7.jpeg"  /></Relationships>
</file>

<file path=ppt/slides/_rels/slide1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0.jpeg"  /></Relationships>
</file>

<file path=ppt/slides/_rels/slide1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68.jpeg"  /></Relationships>
</file>

<file path=ppt/slides/_rels/slide1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9.jpeg"  /></Relationships>
</file>

<file path=ppt/slides/_rels/slide12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70.jpeg"  /></Relationships>
</file>

<file path=ppt/slides/_rels/slide1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1.jpeg"  /></Relationships>
</file>

<file path=ppt/slides/_rels/slide1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2.jpeg"  /></Relationships>
</file>

<file path=ppt/slides/_rels/slide1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73.jpeg"  /></Relationships>
</file>

<file path=ppt/slides/_rels/slide1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4.jpeg"  /></Relationships>
</file>

<file path=ppt/slides/_rels/slide13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4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75.jpeg"  /></Relationships>
</file>

<file path=ppt/slides/_rels/slide1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6.jpeg"  /></Relationships>
</file>

<file path=ppt/slides/_rels/slide1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7.jpeg"  /></Relationships>
</file>

<file path=ppt/slides/_rels/slide1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8.jpeg"  /></Relationships>
</file>

<file path=ppt/slides/_rels/slide1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.jpeg"  /></Relationships>
</file>

<file path=ppt/slides/_rels/slide1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81.jpeg"  /></Relationships>
</file>

<file path=ppt/slides/_rels/slide1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4.jpeg"  /></Relationships>
</file>

<file path=ppt/slides/_rels/slide14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5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85.jpeg"  /></Relationships>
</file>

<file path=ppt/slides/_rels/slide1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1.jpeg"  /></Relationships>
</file>

<file path=ppt/slides/_rels/slide1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6.jpeg"  /></Relationships>
</file>

<file path=ppt/slides/_rels/slide1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7.jpe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.jpeg"  /></Relationships>
</file>

<file path=ppt/slides/_rels/slide1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88.jpeg"  /></Relationships>
</file>

<file path=ppt/slides/_rels/slide1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9.jpeg"  /></Relationships>
</file>

<file path=ppt/slides/_rels/slide15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6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73.jpeg"  /></Relationships>
</file>

<file path=ppt/slides/_rels/slide1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0.jpeg"  /></Relationships>
</file>

<file path=ppt/slides/_rels/slide1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1.jpe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.jpeg"  /></Relationships>
</file>

<file path=ppt/slides/_rels/slide16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2.jpeg"  /></Relationships>
</file>

<file path=ppt/slides/_rels/slide16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6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6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6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6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93.jpeg"  /></Relationships>
</file>

<file path=ppt/slides/_rels/slide16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6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4.jpeg"  /></Relationships>
</file>

<file path=ppt/slides/_rels/slide16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7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95.jpeg"  /></Relationships>
</file>

<file path=ppt/slides/_rels/slide16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6.jpe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.jpeg"  /></Relationships>
</file>

<file path=ppt/slides/_rels/slide17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7.jpeg"  /></Relationships>
</file>

<file path=ppt/slides/_rels/slide17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8.jpeg"  /></Relationships>
</file>

<file path=ppt/slides/_rels/slide17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7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7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7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7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99.jpeg"  /></Relationships>
</file>

<file path=ppt/slides/_rels/slide17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7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0.jpeg"  /></Relationships>
</file>

<file path=ppt/slides/_rels/slide17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8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01.jpe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8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2.jpeg"  /></Relationships>
</file>

<file path=ppt/slides/_rels/slide18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3.jpeg"  /></Relationships>
</file>

<file path=ppt/slides/_rels/slide18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4.jpeg"  /></Relationships>
</file>

<file path=ppt/slides/_rels/slide18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8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8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8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8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05.jpeg"  /></Relationships>
</file>

<file path=ppt/slides/_rels/slide18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8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6.jpe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9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9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07.jpeg"  /></Relationships>
</file>

<file path=ppt/slides/_rels/slide19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5.jpeg"  /></Relationships>
</file>

<file path=ppt/slides/_rels/slide19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8.jpeg"  /></Relationships>
</file>

<file path=ppt/slides/_rels/slide19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9.jpeg"  /></Relationships>
</file>

<file path=ppt/slides/_rels/slide19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9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9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9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9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10.jpeg"  /></Relationships>
</file>

<file path=ppt/slides/_rels/slide19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0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1.jpeg"  /></Relationships>
</file>

<file path=ppt/slides/_rels/slide20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0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12.jpeg"  /></Relationships>
</file>

<file path=ppt/slides/_rels/slide20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3.jpeg"  /><Relationship Id="rId3" Type="http://schemas.openxmlformats.org/officeDocument/2006/relationships/image" Target="../media/image114.jpeg"  /></Relationships>
</file>

<file path=ppt/slides/_rels/slide20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5.jpeg"  /></Relationships>
</file>

<file path=ppt/slides/_rels/slide20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6.jpeg"  /></Relationships>
</file>

<file path=ppt/slides/_rels/slide20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0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0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0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0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17.jpe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8.jpeg"  /></Relationships>
</file>

<file path=ppt/slides/_rels/slide2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9.jpeg"  /></Relationships>
</file>

<file path=ppt/slides/_rels/slide21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1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20.jpeg"  /></Relationships>
</file>

<file path=ppt/slides/_rels/slide2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1.jpeg"  /></Relationships>
</file>

<file path=ppt/slides/_rels/slide2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2.jpeg"  /></Relationships>
</file>

<file path=ppt/slides/_rels/slide2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17.jpeg"  /></Relationships>
</file>

<file path=ppt/slides/_rels/slide2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3.jpeg"  /></Relationships>
</file>

<file path=ppt/slides/_rels/slide2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4.jpeg"  /></Relationships>
</file>

<file path=ppt/slides/_rels/slide22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2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25.jpeg"  /></Relationships>
</file>

<file path=ppt/slides/_rels/slide2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6.jpeg"  /></Relationships>
</file>

<file path=ppt/slides/_rels/slide2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7.jpeg"  /></Relationships>
</file>

<file path=ppt/slides/_rels/slide2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5.jpeg"  /></Relationships>
</file>

<file path=ppt/slides/_rels/slide2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28.jpeg"  /></Relationships>
</file>

<file path=ppt/slides/_rels/slide2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9.jpeg"  /></Relationships>
</file>

<file path=ppt/slides/_rels/slide2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0.jpeg"  /></Relationships>
</file>

<file path=ppt/slides/_rels/slide23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3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31.jpeg"  /></Relationships>
</file>

<file path=ppt/slides/_rels/slide2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8.jpeg"  /></Relationships>
</file>

<file path=ppt/slides/_rels/slide2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2.jpeg"  /></Relationships>
</file>

<file path=ppt/slides/_rels/slide2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33.jpeg"  /></Relationships>
</file>

<file path=ppt/slides/_rels/slide2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4.jpeg"  /></Relationships>
</file>

<file path=ppt/slides/_rels/slide2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5.jpeg"  /></Relationships>
</file>

<file path=ppt/slides/_rels/slide24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4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36.jpeg"  /></Relationships>
</file>

<file path=ppt/slides/_rels/slide2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7.jpeg"  /></Relationships>
</file>

<file path=ppt/slides/_rels/slide2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3.jpeg"  /></Relationships>
</file>

<file path=ppt/slides/_rels/slide2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.jpeg"  /></Relationships>
</file>

<file path=ppt/slides/_rels/slide2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38.jpeg"  /></Relationships>
</file>

<file path=ppt/slides/_rels/slide2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9.jpeg"  /><Relationship Id="rId3" Type="http://schemas.openxmlformats.org/officeDocument/2006/relationships/image" Target="../media/image140.jpeg"  /></Relationships>
</file>

<file path=ppt/slides/_rels/slide2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1.jpeg"  /></Relationships>
</file>

<file path=ppt/slides/_rels/slide25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5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42.jpeg"  /></Relationships>
</file>

<file path=ppt/slides/_rels/slide2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3.jpeg"  /></Relationships>
</file>

<file path=ppt/slides/_rels/slide2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4.jpe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7.jpeg"  /></Relationships>
</file>

<file path=ppt/slides/_rels/slide26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6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6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6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6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45.jpeg"  /></Relationships>
</file>

<file path=ppt/slides/_rels/slide26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6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6.jpeg"  /></Relationships>
</file>

<file path=ppt/slides/_rels/slide26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7.jpeg"  /></Relationships>
</file>

<file path=ppt/slides/_rels/slide26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6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48.jpeg"  /></Relationships>
</file>

<file path=ppt/slides/_rels/slide26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9.jpe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8.jpeg"  /></Relationships>
</file>

<file path=ppt/slides/_rels/slide27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0.jpeg"  /></Relationships>
</file>

<file path=ppt/slides/_rels/slide27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7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7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7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7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51.jpeg"  /></Relationships>
</file>

<file path=ppt/slides/_rels/slide27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7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2.jpeg"  /></Relationships>
</file>

<file path=ppt/slides/_rels/slide27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3.jpeg"  /></Relationships>
</file>

<file path=ppt/slides/_rels/slide27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7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54.jpe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9.jpeg"  /></Relationships>
</file>

<file path=ppt/slides/_rels/slide28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5.jpeg"  /></Relationships>
</file>

<file path=ppt/slides/_rels/slide28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6.jpeg"  /></Relationships>
</file>

<file path=ppt/slides/_rels/slide28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8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8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8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8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57.jpeg"  /></Relationships>
</file>

<file path=ppt/slides/_rels/slide28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158.png"  /><Relationship Id="rId7" Type="http://schemas.openxmlformats.org/officeDocument/2006/relationships/image" Target="../media/image83.png"  /></Relationships>
</file>

<file path=ppt/slides/_rels/slide28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9.jpeg"  /></Relationships>
</file>

<file path=ppt/slides/_rels/slide28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0.jpeg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0.jpeg"  /></Relationships>
</file>

<file path=ppt/slides/_rels/slide29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8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61.jpeg"  /></Relationships>
</file>

<file path=ppt/slides/_rels/slide29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2.jpeg"  /></Relationships>
</file>

<file path=ppt/slides/_rels/slide29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3.jpeg"  /><Relationship Id="rId3" Type="http://schemas.openxmlformats.org/officeDocument/2006/relationships/image" Target="../media/image164.jpeg"  /></Relationships>
</file>

<file path=ppt/slides/_rels/slide29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9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9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9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158.png"  /><Relationship Id="rId7" Type="http://schemas.openxmlformats.org/officeDocument/2006/relationships/image" Target="../media/image83.png"  /></Relationships>
</file>

<file path=ppt/slides/_rels/slide29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65.jpeg"  /></Relationships>
</file>

<file path=ppt/slides/_rels/slide29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9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6.jpe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.jpeg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0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7.jpeg"  /></Relationships>
</file>

<file path=ppt/slides/_rels/slide30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9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68.jpeg"  /></Relationships>
</file>

<file path=ppt/slides/_rels/slide30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9.jpeg"  /></Relationships>
</file>

<file path=ppt/slides/_rels/slide30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70.jpeg"  /></Relationships>
</file>

<file path=ppt/slides/_rels/slide30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0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0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0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0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71.jpeg"  /></Relationships>
</file>

<file path=ppt/slides/_rels/slide30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72.jpeg"  /></Relationships>
</file>

<file path=ppt/slides/_rels/slide3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73.jpeg"  /></Relationships>
</file>

<file path=ppt/slides/_rels/slide31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0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74.jpeg"  /></Relationships>
</file>

<file path=ppt/slides/_rels/slide3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75.jpeg"  /></Relationships>
</file>

<file path=ppt/slides/_rels/slide3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76.jpeg"  /></Relationships>
</file>

<file path=ppt/slides/_rels/slide3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21.jpeg"  /></Relationships>
</file>

<file path=ppt/slides/_rels/slide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2.jpeg"  /></Relationships>
</file>

<file path=ppt/slides/_rels/slide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3.jpeg"  /></Relationships>
</file>

<file path=ppt/slides/_rels/slide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4.jpeg"  /></Relationships>
</file>

<file path=ppt/slides/_rels/slide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5.jpe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.jpeg"  /></Relationships>
</file>

<file path=ppt/slides/_rels/slide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6.jpeg"  /></Relationships>
</file>

<file path=ppt/slides/_rels/slide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27.jpeg"  /></Relationships>
</file>

<file path=ppt/slides/_rels/slide4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8.jpeg"  /></Relationships>
</file>

<file path=ppt/slides/_rels/slide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9.jpeg"  /></Relationships>
</file>

<file path=ppt/slides/_rels/slide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0.jpe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.jpeg"  /></Relationships>
</file>

<file path=ppt/slides/_rels/slide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1.jpeg"  /></Relationships>
</file>

<file path=ppt/slides/_rels/slide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2.jpeg"  /></Relationships>
</file>

<file path=ppt/slides/_rels/slide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33.jpeg"  /></Relationships>
</file>

<file path=ppt/slides/_rels/slide5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4.jpeg"  /></Relationships>
</file>

<file path=ppt/slides/_rels/slide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5.jpe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.gif"  /></Relationships>
</file>

<file path=ppt/slides/_rels/slide6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6.jpeg"  /></Relationships>
</file>

<file path=ppt/slides/_rels/slide6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7.jpeg"  /></Relationships>
</file>

<file path=ppt/slides/_rels/slide6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8.jpeg"  /></Relationships>
</file>

<file path=ppt/slides/_rels/slide6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39.jpeg"  /></Relationships>
</file>

<file path=ppt/slides/_rels/slide6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0.jpe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.jpeg"  /></Relationships>
</file>

<file path=ppt/slides/_rels/slide7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1.jpeg"  /><Relationship Id="rId3" Type="http://schemas.openxmlformats.org/officeDocument/2006/relationships/image" Target="../media/image42.jpeg"  /></Relationships>
</file>

<file path=ppt/slides/_rels/slide7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3.jpeg"  /></Relationships>
</file>

<file path=ppt/slides/_rels/slide7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4.jpeg"  /></Relationships>
</file>

<file path=ppt/slides/_rels/slide7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5.jpeg"  /></Relationships>
</file>

<file path=ppt/slides/_rels/slide7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7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7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7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7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46.jpeg"  /></Relationships>
</file>

<file path=ppt/slides/_rels/slide7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8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7.jpeg"  /></Relationships>
</file>

<file path=ppt/slides/_rels/slide8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8.jpeg"  /></Relationships>
</file>

<file path=ppt/slides/_rels/slide8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9.jpeg"  /></Relationships>
</file>

<file path=ppt/slides/_rels/slide8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8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0.jpeg"  /></Relationships>
</file>

<file path=ppt/slides/_rels/slide8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8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8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8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8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51.jpe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9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9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1.jpeg"  /></Relationships>
</file>

<file path=ppt/slides/_rels/slide9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2.jpeg"  /></Relationships>
</file>

<file path=ppt/slides/_rels/slide9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3.jpeg"  /></Relationships>
</file>

<file path=ppt/slides/_rels/slide9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4.jpeg"  /></Relationships>
</file>

<file path=ppt/slides/_rels/slide9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5.jpeg"  /></Relationships>
</file>

<file path=ppt/slides/_rels/slide9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9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9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9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312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 72 A Palabra de Deus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2129464"/>
            <a:ext cx="3931114" cy="209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l" altLang="ko-KR" sz="4400"/>
              <a:t>O Segundo Fillo perdeuse e atópase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932040" y="1700808"/>
            <a:ext cx="3563952" cy="41712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l" sz="4000">
                <a:solidFill>
                  <a:srgbClr val="ff0000"/>
                </a:solidFill>
              </a:rPr>
              <a:t>O de hoxe</a:t>
            </a:r>
            <a:r xmlns:a="http://schemas.openxmlformats.org/drawingml/2006/main">
              <a:rPr altLang="en-US" lang="gl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gl" sz="4000">
                <a:solidFill>
                  <a:srgbClr val="ff0000"/>
                </a:solidFill>
              </a:rPr>
              <a:t>Cuestionario</a:t>
            </a:r>
            <a:r xmlns:a="http://schemas.openxmlformats.org/drawingml/2006/main">
              <a:rPr altLang="en-US" lang="gl" sz="4000">
                <a:solidFill>
                  <a:srgbClr val="ff0000"/>
                </a:solidFill>
              </a:rPr>
              <a:t> 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7920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02024" y="5134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Como tratou o pai ao segundo fillo cando volveu?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Botou ao segundo fillo.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Golpeou ao segundo fillo.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Non viu o segundo fillo.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Deu a benvida ao segundo fillo.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50316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gl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gl" sz="2800">
                <a:solidFill>
                  <a:srgbClr val="ff0000"/>
                </a:solidFill>
              </a:rPr>
              <a:t>Deu a benvida ao segundo fillo.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0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 81A Palabra de Deus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27729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l" altLang="ko-KR" sz="4400"/>
              <a:t>Un debedor que debía dez mil talentos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5220072" y="1700808"/>
            <a:ext cx="3923929" cy="41699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l" sz="4000">
                <a:solidFill>
                  <a:srgbClr val="ff0000"/>
                </a:solidFill>
              </a:rPr>
              <a:t>A Palabra de hoxe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87091" y="5048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105468" y="50480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420888"/>
            <a:ext cx="8208912" cy="1730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l" sz="3600"/>
              <a:t>"Non deberías ter misericordia do teu compañeiro de servizo igual que eu tiña de ti?"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Mateo</a:t>
            </a:r>
            <a:r xmlns:a="http://schemas.openxmlformats.org/drawingml/2006/main">
              <a:rPr altLang="en-US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18:</a:t>
            </a:r>
            <a:r xmlns:a="http://schemas.openxmlformats.org/drawingml/2006/main">
              <a:rPr altLang="en-US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35583" y="5325432"/>
            <a:ext cx="9053611" cy="15497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Había un home que lle debía ao rei dez mil talentos. O rei apiadouse do home, cancelou a débeda.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3012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512" y="5042118"/>
            <a:ext cx="9134632" cy="1794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Pero cando aquel home saíu, atopou un dos seus compañeiros de servizo que lle debía cen denarios. Colleuno e estaba enfadado con el. "Devolve o que me debes!"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123728" y="0"/>
            <a:ext cx="4948990" cy="50131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542" y="5270148"/>
            <a:ext cx="9078915" cy="15573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E botou ao seu compañeiro de servizo no cárcere. O rei escoitou esta noticia do seu outro servo.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b="9" l="263" r="157" t="319"/>
          <a:stretch>
            <a:fillRect/>
          </a:stretch>
        </p:blipFill>
        <p:spPr>
          <a:xfrm>
            <a:off x="0" y="692696"/>
            <a:ext cx="9144000" cy="41764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8946" y="5042118"/>
            <a:ext cx="9134646" cy="1794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Entón o rei enfadouse e chamou ao criado. "Cancelinei toda esa débeda túa porque mo pediches. Non deberías ter misericordia dos teus compañeiros de servizo como eu tiven de ti?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411760" y="1"/>
            <a:ext cx="4125792" cy="50131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762" y="5805264"/>
            <a:ext cx="910723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Xesús dixo: "Como vos perdoou o noso Pai do ceo, perdoádevos uns a outros".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31072" y="0"/>
            <a:ext cx="9144000" cy="574996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l" sz="4000"/>
              <a:t>A lección de hoxe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9015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11260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4474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Un criado foi librado dunha débeda moi grande de dez mil talentos.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Pero non perdoou ao seu compañeiro de servizo que lle debía cen denarios.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Esta é unha actitude desagradecida.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Tamén fomos perdoados e salvos pola graza a través de Xesús.</a:t>
            </a:r>
            <a:r xmlns:a="http://schemas.openxmlformats.org/drawingml/2006/main">
              <a:rPr altLang="en-US" lang="g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g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Se non esquecemos esa graza, temos que perdoar aos que nos fixeron mal.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0471" y="204846"/>
            <a:ext cx="4053592" cy="5742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l" sz="3200"/>
              <a:t>Quen é Xesús?</a:t>
            </a:r>
            <a:r xmlns:a="http://schemas.openxmlformats.org/drawingml/2006/main">
              <a:rPr altLang="en-US" lang="gl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l" sz="3600">
                <a:solidFill>
                  <a:srgbClr val="0070c0"/>
                </a:solidFill>
              </a:rPr>
              <a:t>Xesús é..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Xesús é quen nos perdoa e nos ama ata o final.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l" sz="4000">
                <a:solidFill>
                  <a:srgbClr val="ff0000"/>
                </a:solidFill>
              </a:rPr>
              <a:t>Quiz de hoxe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8062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04688" y="6146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Cantos cartos lle cancelou o rei?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cen denarios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douscentos denarios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cen talentos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dez mil talentos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gl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gl" sz="2800">
                <a:solidFill>
                  <a:srgbClr val="ff0000"/>
                </a:solidFill>
              </a:rPr>
              <a:t>dez mil talentos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l" sz="4000"/>
              <a:t>A Palabra de hoxe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8782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6411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646798"/>
            <a:ext cx="8208912" cy="25232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l" sz="4000"/>
              <a:t>Porque este meu fillo estaba morto e volveu vivir; estaba perdido e atópase». Así que comezaron a festexar.</a:t>
            </a:r>
            <a:endParaRPr xmlns:a="http://schemas.openxmlformats.org/drawingml/2006/main" altLang="en-US" lang="ko-KR" sz="40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Lucas</a:t>
            </a:r>
            <a:r xmlns:a="http://schemas.openxmlformats.org/drawingml/2006/main">
              <a:rPr altLang="en-US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15:24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l" sz="4000">
                <a:solidFill>
                  <a:srgbClr val="ff0000"/>
                </a:solidFill>
              </a:rPr>
              <a:t>A Palabra de hoxe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87091" y="5048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105468" y="50480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420888"/>
            <a:ext cx="8208912" cy="1730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l" sz="3600"/>
              <a:t>"Non deberías ter misericordia do teu compañeiro de servizo igual que eu tiña de ti?"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Mateo</a:t>
            </a:r>
            <a:r xmlns:a="http://schemas.openxmlformats.org/drawingml/2006/main">
              <a:rPr altLang="en-US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18:</a:t>
            </a:r>
            <a:r xmlns:a="http://schemas.openxmlformats.org/drawingml/2006/main">
              <a:rPr altLang="en-US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 82 A Palabra de Deus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-26121" y="1954205"/>
            <a:ext cx="3931114" cy="20920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l" altLang="ko-KR" sz="4400"/>
              <a:t>Hosanna ao Fillo de David!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39953" y="2060849"/>
            <a:ext cx="5016398" cy="38082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l" sz="4000">
                <a:solidFill>
                  <a:srgbClr val="ff0000"/>
                </a:solidFill>
              </a:rPr>
              <a:t>A Palabra de hoxe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5355" y="2384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052736"/>
            <a:ext cx="8208912" cy="33840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l" sz="3600"/>
              <a:t>As multitudes que ían diante del e as que seguían berraban: "Hosanna ao Fillo de David!" "Bendito o que vén no nome do Señor!" "Hosanna no máis alto!"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Mateo</a:t>
            </a:r>
            <a:r xmlns:a="http://schemas.openxmlformats.org/drawingml/2006/main">
              <a:rPr altLang="en-US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21:9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512" y="5445224"/>
            <a:ext cx="9053611" cy="12775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Cando Xesús se aproximaba a Xerusalén, enviou dous discípulos dicíndolles: "Ide á aldea, e atoparedes unha burra co seu poldro xunto a ela. Desátaas e tráeme”.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99392"/>
            <a:ext cx="9144000" cy="53732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8" y="5805264"/>
            <a:ext cx="913463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Dous discípulos entraron na aldea e fixeron o que Xesús lles mandara.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8052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5264"/>
            <a:ext cx="907891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Atoparon o burro. "O Señor precisa deles". Entón o propietario enviounos inmediatamente.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"/>
            <a:ext cx="9144000" cy="56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3581" y="5460781"/>
            <a:ext cx="9134646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Xesús sentou nun burriño e entrou en Xerusalén. A multitude que ía diante del gritaba: "Hosanna ao Fillo de David!"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46078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762" y="5025831"/>
            <a:ext cx="9107238" cy="17921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 feito de que Xesús montase nun burriño e de que fose recibido pola multitude foi feito segundo a profecía rexistrada da Biblia. Pero ninguén o sabía.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3695"/>
            <a:ext cx="9144000" cy="48654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l" sz="4000">
                <a:solidFill>
                  <a:srgbClr val="ff0000"/>
                </a:solidFill>
              </a:rPr>
              <a:t>A lección de hoxe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54212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88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"Xesús montaba nun poldro de burro, e a xente gritaba: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'Hosanna ao Fillo de David!'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Todos eles foron profetizados na Biblia.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Xesús viviu por obediencia,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como estaba escrito na Biblia.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Os que seguimos a Xesús tamén debemos obedecer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 palabra de Deus a fondo.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2916" y="173894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l" sz="3200">
                <a:solidFill>
                  <a:srgbClr val="ff0000"/>
                </a:solidFill>
              </a:rPr>
              <a:t>Quen é Xesús?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28184" y="864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4224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l" sz="3600">
                <a:solidFill>
                  <a:srgbClr val="0070c0"/>
                </a:solidFill>
              </a:rPr>
              <a:t>Xesús é..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Xesús é o noso rei digno de loanza e gloria.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b="1" lang="gl">
                <a:solidFill>
                  <a:schemeClr val="tx1">
                    <a:lumMod val="50000"/>
                    <a:lumOff val="50000"/>
                  </a:schemeClr>
                </a:solidFill>
              </a:rPr>
              <a:t>No 73 A Palabra de Deus</a:t>
            </a:r>
            <a:endParaRPr xmlns:a="http://schemas.openxmlformats.org/drawingml/2006/main" altLang="en-US" b="1" lang="ko-KR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descr="D:\bk\bacdk1.png" id="1028" name="Picture 4"/>
            <p:cNvPicPr>
              <a:picLocks noChangeArrowheads="1" noChangeAspect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descr="D:\bk\bacdk1.png" id="9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b="32600" r="6606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5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klogo2_1-1.png" id="1029" name="Picture 5"/>
          <p:cNvPicPr>
            <a:picLocks noChangeArrowheads="1" noChangeAspect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descr="D:\bk\bklogo2_1-1.png" id="16" name="Picture 5"/>
          <p:cNvPicPr>
            <a:picLocks noChangeArrowheads="1" noChangeAspect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2129464"/>
            <a:ext cx="3931114" cy="209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l" sz="4400"/>
              <a:t>Xesús resucita a Lázaro dos mortos</a:t>
            </a:r>
            <a:endParaRPr xmlns:a="http://schemas.openxmlformats.org/drawingml/2006/main" altLang="ko-KR" 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altLang="en-US" lang="ko-KR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altLang="en-US" lang="ko-KR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rcRect b="67" l="80" r="70" t="113"/>
          <a:stretch>
            <a:fillRect/>
          </a:stretch>
        </p:blipFill>
        <p:spPr>
          <a:xfrm>
            <a:off x="4067944" y="1782108"/>
            <a:ext cx="5076056" cy="39511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delay="0" evt="onBegin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with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dur="500" id="7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8" nodeType="withEffect" presetClass="entr" presetID="2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in">
                                      <p:cBhvr>
                                        <p:cTn dur="500" id="1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1">
                            <p:stCondLst>
                              <p:cond delay="500"/>
                            </p:stCondLst>
                            <p:childTnLst>
                              <p:par>
                                <p:cTn fill="hold" id="12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14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15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accel="33333" decel="33333" fill="hold" id="17" nodeType="withEffect" presetClass="emph" presetID="6" presetSubtype="0" repeatCount="indefinite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dur="1500" fill="hold" id="18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fill="hold" id="19" nodeType="withEffect" presetClass="exit" presetID="10" presetSubtype="0" repeatCount="indefinite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500" id="2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 id="21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l" sz="4000">
                <a:solidFill>
                  <a:srgbClr val="ff0000"/>
                </a:solidFill>
              </a:rPr>
              <a:t>Quiz de hoxe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12160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Que chegou Xesús a Xerusalén?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un poldro dun burro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un cabaliño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un elefante bebé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un bebé camelo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80928"/>
            <a:ext cx="8712968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gl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altLang="ko-KR" lang="gl" sz="2800">
                <a:solidFill>
                  <a:srgbClr val="ff0000"/>
                </a:solidFill>
              </a:rPr>
              <a:t>un poldro dun burro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2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l" sz="4000">
                <a:solidFill>
                  <a:srgbClr val="ff0000"/>
                </a:solidFill>
              </a:rPr>
              <a:t>A Palabra de hoxe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5355" y="2384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200914"/>
            <a:ext cx="8208912" cy="3380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l" sz="3600"/>
              <a:t>As multitudes que ían diante del e as que seguían berraban: "Hosanna ao Fillo de David!" "Bendito o que vén no nome do Señor!" "Hosanna no máis alto!"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Mateo</a:t>
            </a:r>
            <a:r xmlns:a="http://schemas.openxmlformats.org/drawingml/2006/main">
              <a:rPr altLang="en-US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21:9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 83 A Palabra de Deus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20967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l" altLang="ko-KR" sz="4400"/>
              <a:t>A miña casa é unha casa de oración.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39952" y="1959038"/>
            <a:ext cx="4995695" cy="38219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l" sz="4000">
                <a:solidFill>
                  <a:srgbClr val="ff0000"/>
                </a:solidFill>
              </a:rPr>
              <a:t>A Palabra de hoxe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9277" y="11260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132856"/>
            <a:ext cx="8208912" cy="22848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l" sz="3600"/>
              <a:t>"Está escrito", díxolles: "A miña casa chamarase casa de oración", pero vós estades facendo dela un "covo de ladróns".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Mateo</a:t>
            </a:r>
            <a:r xmlns:a="http://schemas.openxmlformats.org/drawingml/2006/main">
              <a:rPr altLang="en-US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21:13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8" y="5805264"/>
            <a:ext cx="913463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Xesús entrou no templo de Xerusalén. No interior do templo había moitos comerciantes e cambistas.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684" y="1"/>
            <a:ext cx="9144000" cy="58052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" y="5253424"/>
            <a:ext cx="9144000" cy="14597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Xesús envorcou as mesas dos cambistas e os bancos dos vendedores de pombas. Conduciu alí a todos os que compraban e vendían.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"/>
            <a:ext cx="9144000" cy="52291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4850" y="5473005"/>
            <a:ext cx="9134646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Xesús dixo enfadado: "Está escrito: A miña casa chamarase casa de oración, pero vós estades facendo dela un covo de ladróns".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3"/>
            <a:ext cx="9144000" cy="51845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762" y="5805265"/>
            <a:ext cx="910723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Xesús expulsou aos comerciantes do templo e curou aos enfermos do templo.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5419" y="-12581"/>
            <a:ext cx="9144000" cy="581784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l" sz="4000">
                <a:solidFill>
                  <a:srgbClr val="ff0000"/>
                </a:solidFill>
              </a:rPr>
              <a:t>A lección de hoxe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64111" y="8161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96196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31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O templo, a igrexa, é o lugar para adorar e rezar a Deus.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Xesús estaba enfadado coa multitude que o converteu nun lugar de negocios.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 que ven á igrexa?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Na igrexa, debes atoparte con Deus con adoración e oración.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3936" y="140621"/>
            <a:ext cx="4053592" cy="5718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l" sz="3200">
                <a:solidFill>
                  <a:srgbClr val="ff0000"/>
                </a:solidFill>
              </a:rPr>
              <a:t>Quen é Xesús?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07963" y="864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7257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l" sz="3600">
                <a:solidFill>
                  <a:srgbClr val="0070c0"/>
                </a:solidFill>
              </a:rPr>
              <a:t>Xesús é..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Xesús é o dono da igrexa. Xesús é quen recibe a nosa adoración e oracións da igrexa.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l" sz="4000"/>
              <a:t>A Palabra de hoxe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6144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4365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228397"/>
            <a:ext cx="8208912" cy="44751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l" sz="3600"/>
              <a:t>Xesús díxolle: "Eu son a resurrección e a vida. O que cre en min vivirá aínda que morra;</a:t>
            </a:r>
            <a:endParaRPr xmlns:a="http://schemas.openxmlformats.org/drawingml/2006/main" altLang="ko-KR" lang="en-US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l" sz="3600"/>
              <a:t>e quen vive e crea en min nunca morrerá. Cres isto?"</a:t>
            </a:r>
            <a:endParaRPr xmlns:a="http://schemas.openxmlformats.org/drawingml/2006/main" altLang="ko-KR" lang="en-US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l" sz="3600"/>
              <a:t> </a:t>
            </a:r>
            <a:endParaRPr xmlns:a="http://schemas.openxmlformats.org/drawingml/2006/main" altLang="ko-KR" lang="en-US" sz="3600"/>
          </a:p>
          <a:p>
            <a:pPr lvl="0">
              <a:defRPr/>
            </a:pPr>
            <a:endParaRPr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Xoán</a:t>
            </a:r>
            <a:r xmlns:a="http://schemas.openxmlformats.org/drawingml/2006/main">
              <a:rPr altLang="en-US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11:</a:t>
            </a:r>
            <a:r xmlns:a="http://schemas.openxmlformats.org/drawingml/2006/main">
              <a:rPr altLang="en-US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25-26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l" sz="4000"/>
              <a:t>Quiz de hoxe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5824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 quen expulsou Xesús do templo?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Xudeus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Gentil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Sacerdote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99656" y="5120316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Comerciantes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99656" y="5131592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gl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gl" sz="2800">
                <a:solidFill>
                  <a:srgbClr val="ff0000"/>
                </a:solidFill>
              </a:rPr>
              <a:t>Comerciantes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3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l" sz="4000">
                <a:solidFill>
                  <a:srgbClr val="ff0000"/>
                </a:solidFill>
              </a:rPr>
              <a:t>A Palabra de hoxe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9277" y="11260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132856"/>
            <a:ext cx="8208912" cy="22848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l" sz="3600"/>
              <a:t>"Está escrito", díxolles: "A miña casa chamarase casa de oración", pero vós estades facendo dela un "covo de ladróns".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Mateo</a:t>
            </a:r>
            <a:r xmlns:a="http://schemas.openxmlformats.org/drawingml/2006/main">
              <a:rPr altLang="en-US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21:13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 84 A Palabra de Deus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20967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l" altLang="ko-KR" sz="4400"/>
              <a:t>Xesús lavou os pés aos seus discípulos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499992" y="1815640"/>
            <a:ext cx="4644008" cy="4000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l" sz="4000"/>
              <a:t>A Palabra de hoxe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88553" y="998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9982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132856"/>
            <a:ext cx="8208912" cy="17323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l" sz="3600"/>
              <a:t>Agora que eu, o voso Señor e Mestre, vos lavei os pés, tamén vos lavedes os pés uns aos outros.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Xoán</a:t>
            </a:r>
            <a:r xmlns:a="http://schemas.openxmlformats.org/drawingml/2006/main">
              <a:rPr altLang="en-US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13:14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394" y="5733256"/>
            <a:ext cx="9134632" cy="941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Xesús tivo a última cea cos seus discípulos. Xesús sabía que esta era a súa última comida cos seus discípulos.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6887" y="70584"/>
            <a:ext cx="9134139" cy="5445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5264"/>
            <a:ext cx="9078915" cy="100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Xesús de súpeto trouxo auga á pía e comezou a lavar os pés dos seus discípulos un a un.</a:t>
            </a:r>
            <a:r xmlns:a="http://schemas.openxmlformats.org/drawingml/2006/main">
              <a:rPr lang="gl" altLang="en-US" sz="30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85305" y="0"/>
            <a:ext cx="7308304" cy="57079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70" y="5733256"/>
            <a:ext cx="9134646" cy="941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Cando lle chegou a quenda a Pedro, Pedro dixo: "Por que nos lava o Señor os pés? Eu non vou lavar!"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70" y="0"/>
            <a:ext cx="9134630" cy="558923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059" y="5463395"/>
            <a:ext cx="9134646" cy="1373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Xesús respondeu. "Se non che lavo os pés, ti e eu non temos nada que ver. Quizais agora non o entendas ben, pero algún día entenderás".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500612" y="260648"/>
            <a:ext cx="4142775" cy="439494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4" y="5373216"/>
            <a:ext cx="9107238" cy="1368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"Laveille os pés para dar exemplo. A partir de agora, lávase os pés uns aos outros e convertédevos na xente que se serve".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331640" y="260648"/>
            <a:ext cx="6840760" cy="48361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194198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l" sz="4000">
                <a:solidFill>
                  <a:srgbClr val="ff0000"/>
                </a:solidFill>
              </a:rPr>
              <a:t>A lección de hoxe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61540" y="7475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76868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4474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No mundo, os homes baixos serven aos homes altos, pero pola contra Xesús lavou os pés aos seus discípulos e deuse por vencido.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 súa vida para nós.</a:t>
            </a:r>
            <a:r xmlns:a="http://schemas.openxmlformats.org/drawingml/2006/main">
              <a:rPr altLang="en-US" lang="g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g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Se somos discípulos de Xesús, deberíamos estar contentos de servirnos uns aos outros no lugar máis baixo, en lugar de querer ser tratados no lugar máis alto.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9419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Un día chegoulle unha noticia a Xesús. "Lázaro está enfermo. Por favor, veña axiña e cúrao".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260648"/>
            <a:ext cx="9144000" cy="54221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05419" y="249923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l" sz="3200"/>
              <a:t>Quen é Xesús?</a:t>
            </a:r>
            <a:r xmlns:a="http://schemas.openxmlformats.org/drawingml/2006/main">
              <a:rPr altLang="en-US" lang="gl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l" sz="3600">
                <a:solidFill>
                  <a:srgbClr val="0070c0"/>
                </a:solidFill>
              </a:rPr>
              <a:t>Xesús</a:t>
            </a:r>
            <a:r xmlns:a="http://schemas.openxmlformats.org/drawingml/2006/main">
              <a:rPr altLang="en-US" lang="gl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altLang="ko-KR" lang="gl" sz="3600">
                <a:solidFill>
                  <a:srgbClr val="0070c0"/>
                </a:solidFill>
              </a:rPr>
              <a:t>é..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Xesús é o home máis alto, pero chegou ao lugar máis baixo e estivo disposto a servirnos a todos.</a:t>
            </a:r>
            <a:r xmlns:a="http://schemas.openxmlformats.org/drawingml/2006/main">
              <a:rPr altLang="en-US" lang="g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300936"/>
            <a:ext cx="4053592" cy="6972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l" sz="4000"/>
              <a:t>Quiz de hoxe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51902" y="12928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Quen non deixou que Xesús lavara os seus pés?</a:t>
            </a:r>
            <a:r xmlns:a="http://schemas.openxmlformats.org/drawingml/2006/main">
              <a:rPr altLang="en-US" lang="g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Xoán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Tomás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99796"/>
            <a:ext cx="8712968" cy="5131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Pedro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Xudas Iscariote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99796"/>
            <a:ext cx="8712968" cy="5131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gl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altLang="ko-KR" lang="gl" sz="2800">
                <a:solidFill>
                  <a:srgbClr val="ff0000"/>
                </a:solidFill>
              </a:rPr>
              <a:t>Pedro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4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l" sz="4000"/>
              <a:t>A Palabra de hoxe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88553" y="998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9982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132856"/>
            <a:ext cx="8208912" cy="17323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l" sz="3600"/>
              <a:t>Agora que eu, o voso Señor e Mestre, vos lavei os pés, tamén vos lavedes os pés uns aos outros.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Xoán</a:t>
            </a:r>
            <a:r xmlns:a="http://schemas.openxmlformats.org/drawingml/2006/main">
              <a:rPr altLang="en-US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13:14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 85 A Palabra de Deus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429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l" altLang="ko-KR" sz="4400"/>
              <a:t>Xesús rezando no outeiro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211960" y="1959038"/>
            <a:ext cx="4921197" cy="396285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l" altLang="ko-KR" sz="4000"/>
              <a:t>A Palabra de hoxe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6241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6241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268760"/>
            <a:ext cx="8208912" cy="2834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ko-KR" sz="3600"/>
              <a:t>Indo un pouco máis lonxe, caeu co rostro no chan e rezou: "Meu Pai, se é posible, que me quiten esta copa. Pero non como quero eu, senón como queres ti".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Mateo</a:t>
            </a:r>
            <a:r xmlns:a="http://schemas.openxmlformats.org/drawingml/2006/main">
              <a:rPr lang="g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26:39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8" y="5661248"/>
            <a:ext cx="913463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Despois da cea, Xesús foi cos seus discípulos a un lugar chamado Getsemaní.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6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5085" y="5384576"/>
            <a:ext cx="9078915" cy="14619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Xesús díxolles aos discípulos: "A miña alma está asolagada de tristeza ata a morte. Quédese aquí e vixía comigo".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-1" y="0"/>
            <a:ext cx="9144001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7898" y="5085184"/>
            <a:ext cx="9134646" cy="17899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""Meu Pai, se é posible, que se me quite este cáliz. Pero non como quero eu, senón como queres ti". Xesús orou con fervor. Pero os discípulos caeron nun profundo sono.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9610"/>
            <a:ext cx="9144000" cy="509479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059" y="5463395"/>
            <a:ext cx="9134646" cy="1373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Díxolle Xesús, espertando aos seus discípulos: "Non podíades estar vixiando comigo unha hora? Mirar. Aquí vén o meu traidor para prenderme".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" y="0"/>
            <a:ext cx="9144000" cy="54178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552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Ao final, Xesús seguiu á xente que viña atrapalo. Era morrer para pagar os nosos pecados na cruz como Deus quería.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140" b="210"/>
          <a:stretch>
            <a:fillRect/>
          </a:stretch>
        </p:blipFill>
        <p:spPr>
          <a:xfrm flipH="1">
            <a:off x="0" y="-1"/>
            <a:ext cx="9144000" cy="54730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5704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Pero antes de vir Xesús, morreu.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44624"/>
            <a:ext cx="9144000" cy="545180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9998" y="236201"/>
            <a:ext cx="4053592" cy="6953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l" altLang="ko-KR" sz="4000">
                <a:solidFill>
                  <a:srgbClr val="ff0000"/>
                </a:solidFill>
              </a:rPr>
              <a:t>A lección de hoxe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79992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378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Foi doloroso que Xesús morrera para pagar os nosos pecados na cruz, pero foi completamente obediente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g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porque era a vontade de Deus.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g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Primeiro debemos esperar que a vontade de Deus se cumpra antes que a miña nas nosas vidas.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0241" y="234969"/>
            <a:ext cx="4053592" cy="5727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l" altLang="ko-KR" sz="3200"/>
              <a:t>Quen é Xesús?</a:t>
            </a:r>
            <a:r xmlns:a="http://schemas.openxmlformats.org/drawingml/2006/main">
              <a:rPr lang="gl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105917" y="6560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ko-KR" sz="3600">
                <a:solidFill>
                  <a:srgbClr val="0070c0"/>
                </a:solidFill>
              </a:rPr>
              <a:t>Xesús</a:t>
            </a:r>
            <a:r xmlns:a="http://schemas.openxmlformats.org/drawingml/2006/main">
              <a:rPr lang="gl" altLang="en-US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lang="gl" altLang="ko-KR" sz="3600">
                <a:solidFill>
                  <a:srgbClr val="0070c0"/>
                </a:solidFill>
              </a:rPr>
              <a:t>é..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Xesús é sen pecado nesta terra porque segue plenamente a vontade de Deus.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l" altLang="ko-KR" sz="4000"/>
              <a:t>Quiz de hoxe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070501" y="7689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89806" y="76894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Onde orou Xesús antes de ser arrestado?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No templo de Xerusalén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36713"/>
            <a:ext cx="84249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Getsemaní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Sala alta de Mark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Lago Galilea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3536713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en-US" sz="2800">
                <a:solidFill>
                  <a:srgbClr val="ff0000"/>
                </a:solidFill>
              </a:rPr>
              <a:t>② </a:t>
            </a:r>
            <a:r xmlns:a="http://schemas.openxmlformats.org/drawingml/2006/main">
              <a:rPr lang="gl" altLang="ko-KR" sz="2800">
                <a:solidFill>
                  <a:srgbClr val="ff0000"/>
                </a:solidFill>
              </a:rPr>
              <a:t>Getsemaní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5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l" altLang="ko-KR" sz="4000"/>
              <a:t>A Palabra de hoxe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6241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6241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248167"/>
            <a:ext cx="8208912" cy="28289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ko-KR" sz="3600"/>
              <a:t>Indo un pouco máis lonxe, caeu co rostro no chan e rezou: "Meu Pai, se é posible, que me quiten esta copa. Pero non como quero eu, senón como queres ti".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Mateo</a:t>
            </a:r>
            <a:r xmlns:a="http://schemas.openxmlformats.org/drawingml/2006/main">
              <a:rPr lang="g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26:39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 86 A Palabra de Deus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429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l" altLang="ko-KR" sz="4400"/>
              <a:t>Xesús morreu na cruz.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95936" y="1988840"/>
            <a:ext cx="5148064" cy="39604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l" altLang="ko-KR" sz="4000"/>
              <a:t>A Palabra de hoxe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5479" y="4958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4828" y="2955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988840"/>
            <a:ext cx="8208912" cy="22859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ko-KR" sz="3600"/>
              <a:t>Xesús chamou a gran voz: "Pai, nas túas mans encomendo o meu espírito". Cando dixo isto, deu o último suspiro.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Lucas</a:t>
            </a:r>
            <a:r xmlns:a="http://schemas.openxmlformats.org/drawingml/2006/main">
              <a:rPr lang="g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23:</a:t>
            </a:r>
            <a:r xmlns:a="http://schemas.openxmlformats.org/drawingml/2006/main">
              <a:rPr lang="g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1" y="5473005"/>
            <a:ext cx="9134632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Xesús, capturado polos soldados romanos, levaba unha coroa de espiñas na cabeza, mofábase, levou a cruz e foi conducido para ser executado ao monte.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0"/>
            <a:ext cx="9141579" cy="5445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5085" y="5292244"/>
            <a:ext cx="9078915" cy="15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Entón, Xesús foi crucificado na cruz xunto con dous criminais. A xente quedou mirando, e os gobernantes ata se mofaban del.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-1" y="0"/>
            <a:ext cx="9144001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10350" y="5473005"/>
            <a:ext cx="91346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"Pai, perdoaos, porque non saben o que fan". Xesús rezou polos que o mataron.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699792" y="188640"/>
            <a:ext cx="3625708" cy="502613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4034" y="5733256"/>
            <a:ext cx="9134646" cy="1065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Xesús dixo: "Rematou!" E inclinou a cabeza e entregou o seu espírito.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"/>
            <a:ext cx="9144000" cy="573325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9589" y="5805264"/>
            <a:ext cx="91440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 irmá de Lázaro díxolle a Xesús que chegou tarde: "Xesús, se estiveses aquí, o meu irmán non morrería".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13"/>
          <a:stretch>
            <a:fillRect/>
          </a:stretch>
        </p:blipFill>
        <p:spPr>
          <a:xfrm>
            <a:off x="0" y="0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9953" y="4621743"/>
            <a:ext cx="9107238" cy="2224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Nese momento a cortina do templo partiuse en dous de arriba a abaixo. A terra tremeu e as rochas dividíronse. Cando os soldados que crucificaron a Xesús viron isto, quedaron aterrorizados e exclamaron: "De certo que era o Fillo de Deus!"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-12578"/>
            <a:ext cx="9143983" cy="44496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126812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l" altLang="ko-KR" sz="4000"/>
              <a:t>A lección de hoxe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58925" y="12950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3337" y="126812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378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O Xesús sen pecado sufriu e morreu por nós, e pagou polos nosos pecados.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g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Polo tanto, non necesitamos pagar por nós mesmos.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g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Nós fomos salvos grazas a Xesús.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g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Non debemos esquecer isto nin un momento.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25246"/>
            <a:ext cx="4053592" cy="5729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l" altLang="ko-KR" sz="3200"/>
              <a:t>Quen é Xesús?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84677" y="928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5716" y="928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ko-KR" sz="3600">
                <a:solidFill>
                  <a:srgbClr val="0070c0"/>
                </a:solidFill>
              </a:rPr>
              <a:t>Xesús é..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Xesús é o Salvador que nos salvou morrendo polos nosos pecados na cruz.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l" altLang="ko-KR" sz="4000"/>
              <a:t>Quiz de hoxe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51182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928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Con quen foi crucificado Xesús?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Discípulos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Mulleres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Sacerdotes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Delincuentes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gl" altLang="ko-KR" sz="2800">
                <a:solidFill>
                  <a:srgbClr val="ff0000"/>
                </a:solidFill>
              </a:rPr>
              <a:t>Delincuentes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6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l" altLang="ko-KR" sz="4000"/>
              <a:t>A Palabra de hoxe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5479" y="4958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4828" y="2955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988840"/>
            <a:ext cx="8208912" cy="22859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ko-KR" sz="3600"/>
              <a:t>Xesús chamou a gran voz: "Pai, nas túas mans encomendo o meu espírito". Cando dixo isto, deu o último suspiro.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Lucas</a:t>
            </a:r>
            <a:r xmlns:a="http://schemas.openxmlformats.org/drawingml/2006/main">
              <a:rPr lang="g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23:</a:t>
            </a:r>
            <a:r xmlns:a="http://schemas.openxmlformats.org/drawingml/2006/main">
              <a:rPr lang="g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 87 A Palabra de Deus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429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l" altLang="ko-KR" sz="4400"/>
              <a:t>A Tumba Baleira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044066" y="1988840"/>
            <a:ext cx="5090594" cy="38273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l" altLang="ko-KR" sz="4000"/>
              <a:t>A Palabra de hoxe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38443" y="73578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988840"/>
            <a:ext cx="8208912" cy="17335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ko-KR" sz="3600"/>
              <a:t>Ante isto, deuse a volta e viu a Xesús alí parado, pero non se decatou de que era Xesús.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Xoán</a:t>
            </a:r>
            <a:r xmlns:a="http://schemas.openxmlformats.org/drawingml/2006/main">
              <a:rPr lang="g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20:</a:t>
            </a:r>
            <a:r xmlns:a="http://schemas.openxmlformats.org/drawingml/2006/main">
              <a:rPr lang="g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4" y="5288340"/>
            <a:ext cx="9134632" cy="1558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María Magdalena foi ao sepulcro para ver a Xesús morto. Pero, a porta de pedra da tumba estaba aberta.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4794" y="-27383"/>
            <a:ext cx="9158793" cy="532859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5264"/>
            <a:ext cx="907891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Non había ningún corpo de Xesús no sepulcro. María pensou que alguén roubara o corpo morto de Xesús.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-4335"/>
            <a:ext cx="9144000" cy="58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5264"/>
            <a:ext cx="91346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 anxo apareceu e preguntou. "Por que estás a chorar?" María respondeulle: "Alguén roubou o corpo de Xesús".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1208"/>
            <a:ext cx="9144000" cy="582647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1702" y="5736158"/>
            <a:ext cx="913464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Xesús dixo: "Quita a porta de pedra do sepulcro". Xesús ordenou: "Saia, Lázaro".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13"/>
          <a:stretch>
            <a:fillRect/>
          </a:stretch>
        </p:blipFill>
        <p:spPr>
          <a:xfrm>
            <a:off x="21702" y="2902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445224"/>
            <a:ext cx="9134646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 cando ela deu a volta, estaba Xesús que volveu vivo. Pero María non recoñeceu a Xesús. Ela non pensaba que Xesús volvería á vida.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7080" y="-14599"/>
            <a:ext cx="9144000" cy="54598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552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"María..." Só cando Xesús chamou, María recoñeceuno. "Señor, realmente volveches á vida." Xesús resucitou tres días despois da súa morte.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776" y="0"/>
            <a:ext cx="9144000" cy="54730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l" altLang="ko-KR" sz="4000"/>
              <a:t>A lección de hoxe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7721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4616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l" altLang="ko-KR" sz="3300">
                <a:solidFill>
                  <a:schemeClr val="tx1">
                    <a:lumMod val="65000"/>
                    <a:lumOff val="35000"/>
                  </a:schemeClr>
                </a:solidFill>
              </a:rPr>
              <a:t>Ninguén no mundo está morto</a:t>
            </a:r>
            <a:endParaRPr xmlns:a="http://schemas.openxmlformats.org/drawingml/2006/main" lang="en-US" altLang="ko-KR" sz="33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gl" altLang="ko-KR" sz="3300">
                <a:solidFill>
                  <a:schemeClr val="tx1">
                    <a:lumMod val="65000"/>
                    <a:lumOff val="35000"/>
                  </a:schemeClr>
                </a:solidFill>
              </a:rPr>
              <a:t>e de novo vivo.</a:t>
            </a:r>
            <a:endParaRPr xmlns:a="http://schemas.openxmlformats.org/drawingml/2006/main" lang="en-US" altLang="ko-KR" sz="33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gl" altLang="ko-KR" sz="3300">
                <a:solidFill>
                  <a:schemeClr val="tx1">
                    <a:lumMod val="65000"/>
                    <a:lumOff val="35000"/>
                  </a:schemeClr>
                </a:solidFill>
              </a:rPr>
              <a:t>Pero o único, Xesús, que resucitou da morte, segue vivo.</a:t>
            </a:r>
            <a:endParaRPr xmlns:a="http://schemas.openxmlformats.org/drawingml/2006/main" lang="en-US" altLang="ko-KR" sz="33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gl" altLang="ko-KR" sz="3300">
                <a:solidFill>
                  <a:schemeClr val="tx1">
                    <a:lumMod val="65000"/>
                    <a:lumOff val="35000"/>
                  </a:schemeClr>
                </a:solidFill>
              </a:rPr>
              <a:t>A Biblia di que os que cren en Xesús tamén volven á vida</a:t>
            </a:r>
            <a:endParaRPr xmlns:a="http://schemas.openxmlformats.org/drawingml/2006/main" lang="en-US" altLang="ko-KR" sz="33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gl" altLang="ko-KR" sz="3300">
                <a:solidFill>
                  <a:schemeClr val="tx1">
                    <a:lumMod val="65000"/>
                    <a:lumOff val="35000"/>
                  </a:schemeClr>
                </a:solidFill>
              </a:rPr>
              <a:t>coma Xesús.</a:t>
            </a:r>
            <a:endParaRPr xmlns:a="http://schemas.openxmlformats.org/drawingml/2006/main" lang="en-US" altLang="ko-KR" sz="33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gl" altLang="ko-KR" sz="3300">
                <a:solidFill>
                  <a:schemeClr val="tx1">
                    <a:lumMod val="65000"/>
                    <a:lumOff val="35000"/>
                  </a:schemeClr>
                </a:solidFill>
              </a:rPr>
              <a:t>Así que non debemos perder a esperanza</a:t>
            </a:r>
            <a:endParaRPr xmlns:a="http://schemas.openxmlformats.org/drawingml/2006/main" lang="en-US" altLang="ko-KR" sz="33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gl" altLang="ko-KR" sz="3300">
                <a:solidFill>
                  <a:schemeClr val="tx1">
                    <a:lumMod val="65000"/>
                    <a:lumOff val="35000"/>
                  </a:schemeClr>
                </a:solidFill>
              </a:rPr>
              <a:t>para a vida eterna.</a:t>
            </a:r>
            <a:endParaRPr xmlns:a="http://schemas.openxmlformats.org/drawingml/2006/main" lang="en-US" altLang="ko-KR" sz="33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8656" y="205543"/>
            <a:ext cx="4053592" cy="5736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l" altLang="ko-KR" sz="3200"/>
              <a:t>Quen é Xesús?</a:t>
            </a:r>
            <a:r xmlns:a="http://schemas.openxmlformats.org/drawingml/2006/main">
              <a:rPr lang="gl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6379" y="8642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14224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ko-KR" sz="3600">
                <a:solidFill>
                  <a:srgbClr val="0070c0"/>
                </a:solidFill>
              </a:rPr>
              <a:t>Xesús é..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Xesús é o Señor da Vitoria que venceu á morte e volveu á vida.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l" altLang="ko-KR" sz="4000"/>
              <a:t>Quiz de hoxe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51144" y="11808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835696" y="12928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Que pensou María cando viu que non había Xesús no sepulcro?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Xesús resucitou!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Esta non é a tumba de Xesús!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Alguén roubou o corpo morto de Xesús!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Os discípulos compraron o corpo morto de Xesús!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52404"/>
            <a:ext cx="8712968" cy="5129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gl" altLang="ko-KR" sz="2800">
                <a:solidFill>
                  <a:srgbClr val="ff0000"/>
                </a:solidFill>
              </a:rPr>
              <a:t>Alguén roubou o corpo morto de Xesús!</a:t>
            </a:r>
            <a:endParaRPr xmlns:a="http://schemas.openxmlformats.org/drawingml/2006/main" lang="en-US" alt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7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l" altLang="ko-KR" sz="4000"/>
              <a:t>A Palabra de hoxe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38443" y="73578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988840"/>
            <a:ext cx="8208912" cy="17335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ko-KR" sz="3600"/>
              <a:t>Ante isto, deuse a volta e viu a Xesús alí parado, pero non se decatou de que era Xesús.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Xoán</a:t>
            </a:r>
            <a:r xmlns:a="http://schemas.openxmlformats.org/drawingml/2006/main">
              <a:rPr lang="g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20:</a:t>
            </a:r>
            <a:r xmlns:a="http://schemas.openxmlformats.org/drawingml/2006/main">
              <a:rPr lang="g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 88 A Palabra de Deus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20967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l" altLang="ko-KR" sz="4400"/>
              <a:t>Xesús que subiu ao ceo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707904" y="2055135"/>
            <a:ext cx="5432160" cy="385358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l" altLang="ko-KR" sz="4000"/>
              <a:t>A Palabra de hoxe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4819" y="7655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55488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988840"/>
            <a:ext cx="8208912" cy="17335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ko-KR" sz="3600"/>
              <a:t>Despois de dicir isto, foi levantado ante os seus ollos, e unha nube ocultouno da súa vista.</a:t>
            </a:r>
            <a:r xmlns:a="http://schemas.openxmlformats.org/drawingml/2006/main">
              <a:rPr lang="gl" altLang="en-US" sz="3600"/>
              <a:t> 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Actos</a:t>
            </a:r>
            <a:r xmlns:a="http://schemas.openxmlformats.org/drawingml/2006/main">
              <a:rPr lang="g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</a:t>
            </a:r>
            <a:r xmlns:a="http://schemas.openxmlformats.org/drawingml/2006/main">
              <a:rPr lang="g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4" y="5288340"/>
            <a:ext cx="9134632" cy="1558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Os discípulos, que descoñecían que Xesús resucitara, asumiron o medo e a decepción.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2714" y="-35761"/>
            <a:ext cx="9144000" cy="526496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542" y="5445224"/>
            <a:ext cx="9078915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 Xesús resucitado veu e púxose entre eles, mostroulles as mans e o costado e díxolles: "Deixade de dubidar e cre".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"/>
            <a:ext cx="9144000" cy="54452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7318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Entón, sorprendentemente, tres días despois da súa morte, Lázaro saíu. A xente estaba encantada de ver isto e louvaba a Deus.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67" l="80" r="70" t="113"/>
          <a:stretch>
            <a:fillRect/>
          </a:stretch>
        </p:blipFill>
        <p:spPr>
          <a:xfrm>
            <a:off x="0" y="-14287"/>
            <a:ext cx="9144000" cy="524348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512" y="5157192"/>
            <a:ext cx="9134646" cy="15560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Entón, Xesús dixo que volvería ao seu Pai, Deus e prometeu que enviaría o Espírito Santo.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8495"/>
            <a:ext cx="9144000" cy="510367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512" y="5380672"/>
            <a:ext cx="9134646" cy="14563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E Xesús mandou aos seus discípulos que fosen testemuñas del ata a fin do mundo, que predicasen o evanxeo e que ensinasen a palabra.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3"/>
            <a:ext cx="9144000" cy="5400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552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Despois de completar todas as misións nesta terra, Xesús subiu ao ceo diante dos seus discípulos. E prometeunos que algún día volvería a esta terra.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5172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225746"/>
            <a:ext cx="4053592" cy="6962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l" altLang="ko-KR" sz="4000"/>
              <a:t>A lección de hoxe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67122" y="81618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94528" y="4977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31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Xesús ordenou aos seus discípulos que predicasen o evanxeo ata os confíns da terra antes de subir ao ceo.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g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 Igrexa é un grupo de discípulos de Xesús.</a:t>
            </a:r>
            <a:r xmlns:a="http://schemas.openxmlformats.org/drawingml/2006/main">
              <a:rPr lang="gl" altLang="en-U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g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Como discípulos de Xesús, debemos predicar o evanxeo en todas partes. E temos que ser testemuñas de Xesús.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5715" y="219398"/>
            <a:ext cx="4053592" cy="569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l" altLang="ko-KR" sz="3200"/>
              <a:t>Quen é Xesús?</a:t>
            </a:r>
            <a:r xmlns:a="http://schemas.openxmlformats.org/drawingml/2006/main">
              <a:rPr lang="gl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15032" y="81540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106356" y="13816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ko-KR" sz="3600">
                <a:solidFill>
                  <a:srgbClr val="0070c0"/>
                </a:solidFill>
              </a:rPr>
              <a:t>Xesús é..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Xesús aínda está vivo, sentado ao lado dereito de Deus, e volverá á terra como prometeu.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233485"/>
            <a:ext cx="4053592" cy="6980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l" altLang="ko-KR" sz="4000"/>
              <a:t>Quiz de hoxe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76752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11182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Que lles mostrou Xesús resucitado aos seus discípulos?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Marcas de uñas nas mans e nos pés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 espiña marca a cabeza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Marcas de látegos nas costas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Hematomas na cara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80928"/>
            <a:ext cx="8712968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en-US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lang="gl" altLang="ko-KR" sz="2800">
                <a:solidFill>
                  <a:srgbClr val="ff0000"/>
                </a:solidFill>
              </a:rPr>
              <a:t>Marcas de uñas nas mans e nos pés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8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l" altLang="ko-KR" sz="4000"/>
              <a:t>A Palabra de hoxe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4819" y="7655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55488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988840"/>
            <a:ext cx="8208912" cy="17335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ko-KR" sz="3600"/>
              <a:t>Despois de dicir isto, foi levantado ante os seus ollos, e unha nube ocultouno da súa vista.</a:t>
            </a:r>
            <a:r xmlns:a="http://schemas.openxmlformats.org/drawingml/2006/main">
              <a:rPr lang="gl" altLang="en-US" sz="3600"/>
              <a:t> 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Actos</a:t>
            </a:r>
            <a:r xmlns:a="http://schemas.openxmlformats.org/drawingml/2006/main">
              <a:rPr lang="g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</a:t>
            </a:r>
            <a:r xmlns:a="http://schemas.openxmlformats.org/drawingml/2006/main">
              <a:rPr lang="g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 89 A Palabra de Deus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20967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l" altLang="ko-KR" sz="4400"/>
              <a:t>O Espírito Santo veu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rcRect t="40" b="240"/>
          <a:stretch>
            <a:fillRect/>
          </a:stretch>
        </p:blipFill>
        <p:spPr>
          <a:xfrm>
            <a:off x="4258230" y="1959038"/>
            <a:ext cx="4879884" cy="39182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l" altLang="ko-KR" sz="4000"/>
              <a:t>A Palabra de hoxe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85761" y="68158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988840"/>
            <a:ext cx="8208912" cy="17335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ko-KR" sz="3600"/>
              <a:t>Todos eles enchéronse do Espírito Santo e comezaron a falar noutras linguas a medida que o Espírito lles permitía.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Actos</a:t>
            </a:r>
            <a:r xmlns:a="http://schemas.openxmlformats.org/drawingml/2006/main">
              <a:rPr lang="g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088" y="5157192"/>
            <a:ext cx="9134632" cy="15560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Os discípulos estaban en Xerusalén como dixo Xesús. Cando chegou o día de Pentecostés, estaban todos xuntos nun mesmo lugar.</a:t>
            </a:r>
            <a:r xmlns:a="http://schemas.openxmlformats.org/drawingml/2006/main">
              <a:rPr lang="gl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t="200" b="140"/>
          <a:stretch>
            <a:fillRect/>
          </a:stretch>
        </p:blipFill>
        <p:spPr>
          <a:xfrm>
            <a:off x="-1" y="-8629"/>
            <a:ext cx="9144001" cy="494979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l" sz="4000"/>
              <a:t>A lección de hoxe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8808" y="11260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105735" y="96915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23528" y="1570465"/>
            <a:ext cx="8352928" cy="30186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Xesús devolveu a Lázaro á vida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pola súa palabra.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Temos que morrer algún día, pero debemos resucitar porque cremos en Xesús.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Hai que ser un cristián que vive coa esperanza da resurrección.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542" y="5259988"/>
            <a:ext cx="9078915" cy="15580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De súpeto veu un ruído coma o vento dun vento violento e encheu toda a casa onde estaban sentados.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-1488" y="-27384"/>
            <a:ext cx="9144000" cy="51845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462901"/>
            <a:ext cx="9134646" cy="13741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 entón houbo unha lingua de lume na cabeza de cada persoa, e entón todos eles enchéronse do Espírito Santo e comezaron a falar noutras linguas.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t="40" b="240"/>
          <a:stretch>
            <a:fillRect/>
          </a:stretch>
        </p:blipFill>
        <p:spPr>
          <a:xfrm>
            <a:off x="9354" y="-1"/>
            <a:ext cx="9134646" cy="54629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05264"/>
            <a:ext cx="9134646" cy="100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Cando todos quedaron sorprendidos, Pedro comezou a predicarlles sobre Xesús e o evanxeo.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l="120" t="140" r="70" b="120"/>
          <a:stretch>
            <a:fillRect/>
          </a:stretch>
        </p:blipFill>
        <p:spPr>
          <a:xfrm>
            <a:off x="0" y="0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3088" y="5290084"/>
            <a:ext cx="9107238" cy="15564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 xente escoitaba o evanxeo, arrepentiuse e bautábase. Ese día foron bautizadas máis de 3.000 persoas.</a:t>
            </a:r>
            <a:r xmlns:a="http://schemas.openxmlformats.org/drawingml/2006/main">
              <a:rPr lang="gl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120" t="140" r="70" b="110"/>
          <a:stretch>
            <a:fillRect/>
          </a:stretch>
        </p:blipFill>
        <p:spPr>
          <a:xfrm>
            <a:off x="13088" y="-6658"/>
            <a:ext cx="9130911" cy="530786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l" altLang="ko-KR" sz="4000"/>
              <a:t>A lección de hoxe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6538" y="6842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25112" y="1658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88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Xesús enviou o Espírito Santo aos seus discípulos.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g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 Espírito Santo deulle a Pedro sabedoría e poder para predicar o evanxeo.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g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 Espírito Santo está no corazón de todos os que cren en Xesús.</a:t>
            </a:r>
            <a:r xmlns:a="http://schemas.openxmlformats.org/drawingml/2006/main">
              <a:rPr lang="gl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g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Non esquezades que o Espírito Santo é quen nos dá sabedoría e valor para predicar o evanxeo, tal e como lle deu a Pedro sabedoría e poder.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2632" y="168928"/>
            <a:ext cx="4053592" cy="5721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l" altLang="ko-KR" sz="3200"/>
              <a:t>Quen é Xesús?</a:t>
            </a:r>
            <a:r xmlns:a="http://schemas.openxmlformats.org/drawingml/2006/main">
              <a:rPr lang="gl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0501" y="57399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11321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ko-KR" sz="3600">
                <a:solidFill>
                  <a:srgbClr val="0070c0"/>
                </a:solidFill>
              </a:rPr>
              <a:t>Xesús é..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Xesús envía o Espírito Santo a todos os que cren nel para que nos axuden.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l" altLang="ko-KR" sz="4000"/>
              <a:t>Quiz de hoxe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5903626" y="99380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278296" y="11749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Que escoitaron cando veu o Espírito Santo?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son de trompeta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trono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 soprado dun vento violento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 son das oracións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1856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gl" altLang="ko-KR" sz="2800">
                <a:solidFill>
                  <a:srgbClr val="ff0000"/>
                </a:solidFill>
              </a:rPr>
              <a:t>o soprado dun vento violento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9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l" altLang="ko-KR" sz="4000"/>
              <a:t>A Palabra de hoxe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85761" y="68158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988840"/>
            <a:ext cx="8208912" cy="17335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ko-KR" sz="3600"/>
              <a:t>Todos eles enchéronse do Espírito Santo e comezaron a falar noutras linguas a medida que o Espírito lles permitía.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Actos</a:t>
            </a:r>
            <a:r xmlns:a="http://schemas.openxmlformats.org/drawingml/2006/main">
              <a:rPr lang="g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 90 A Palabra de Deus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915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l" altLang="ko-KR" sz="4000"/>
              <a:t>Filipe contoulle o evanxeo ao etíope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211960" y="1959038"/>
            <a:ext cx="4932040" cy="38571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l" altLang="ko-KR" sz="4000"/>
              <a:t>A Palabra de hoxe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5966771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195736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636912"/>
            <a:ext cx="8208912" cy="17331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ko-KR" sz="3600"/>
              <a:t>Entón Filipe comezou con ese mesmo fragmento da Escritura e díxolle a boa nova sobre Xesús.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Actos</a:t>
            </a:r>
            <a:r xmlns:a="http://schemas.openxmlformats.org/drawingml/2006/main">
              <a:rPr lang="g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8:</a:t>
            </a:r>
            <a:r xmlns:a="http://schemas.openxmlformats.org/drawingml/2006/main">
              <a:rPr lang="g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l" sz="4000"/>
              <a:t>A Palabra de hoxe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8782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6411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646798"/>
            <a:ext cx="8208912" cy="25232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l" sz="4000"/>
              <a:t>Porque este meu fillo estaba morto e volveu vivir; estaba perdido e atópase». Así que comezaron a festexar.</a:t>
            </a:r>
            <a:endParaRPr xmlns:a="http://schemas.openxmlformats.org/drawingml/2006/main" altLang="en-US" lang="ko-KR" sz="40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Lucas</a:t>
            </a:r>
            <a:r xmlns:a="http://schemas.openxmlformats.org/drawingml/2006/main">
              <a:rPr altLang="en-US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15:24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7887" y="226160"/>
            <a:ext cx="4053592" cy="572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l" sz="3200"/>
              <a:t>Quen é Xesús?</a:t>
            </a:r>
            <a:r xmlns:a="http://schemas.openxmlformats.org/drawingml/2006/main">
              <a:rPr altLang="en-US" lang="gl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9849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121610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l" sz="3600">
                <a:solidFill>
                  <a:srgbClr val="0070c0"/>
                </a:solidFill>
              </a:rPr>
              <a:t>Xesús é..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Xesús é o mestre da vida que devolve aos mortos.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4" y="5085184"/>
            <a:ext cx="9134632" cy="15518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Un día, un anxo do Señor díxolle a Filipe que cría en Xesús: "Vai cara ao sur, ao camiño do deserto".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902" y="1"/>
            <a:ext cx="9125016" cy="49411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1054" y="5733256"/>
            <a:ext cx="9078915" cy="10466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ko-KR" sz="3100">
                <a:solidFill>
                  <a:schemeClr val="tx1">
                    <a:lumMod val="65000"/>
                    <a:lumOff val="35000"/>
                  </a:schemeClr>
                </a:solidFill>
              </a:rPr>
              <a:t>Comezou cara ao deserto do sur como dixo o anxo. Preguntouse por que o enviou o anxo </a:t>
            </a:r>
            <a:r xmlns:a="http://schemas.openxmlformats.org/drawingml/2006/main">
              <a:rPr lang="g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6685" y="5022541"/>
            <a:ext cx="9134646" cy="17954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Nese momento, o eunuco que se encargaba do diñeiro do país de Etiopía, estaba no vagón, lendo os escritos do profeta Isaías. Philip achegouse e preguntou. "Entendes o que estás lendo?"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90"/>
          <a:stretch>
            <a:fillRect/>
          </a:stretch>
        </p:blipFill>
        <p:spPr>
          <a:xfrm>
            <a:off x="-12536" y="1"/>
            <a:ext cx="4512528" cy="486915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l="50"/>
          <a:stretch>
            <a:fillRect/>
          </a:stretch>
        </p:blipFill>
        <p:spPr>
          <a:xfrm>
            <a:off x="4644008" y="-2911"/>
            <a:ext cx="4499992" cy="486915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466749"/>
            <a:ext cx="9134646" cy="13702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"Como podo entendelo", dixo, "a menos que alguén mo explique?" Filipe comezou con ese mesmo fragmento da Escritura e díxolle a boa nova sobre Xesús.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5496" y="-10263"/>
            <a:ext cx="9144000" cy="547701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3088" y="5290084"/>
            <a:ext cx="9107238" cy="15564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Despois de que o etíope recibise a Xesús, regresou felizmente ao seu país. Filipe agradeceu ao Espírito Santo que o levase ata alí.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574" y="-25255"/>
            <a:ext cx="9144000" cy="53153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l" altLang="ko-KR" sz="4000"/>
              <a:t>A lección de hoxe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56512" y="6842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95308" y="103694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00569" y="1124744"/>
            <a:ext cx="8512250" cy="3988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Filipe non podía entender completamente, pero obedeceu a orde do Espírito Santo. Así podería predicar o evanxeo ao etíope.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g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Ás veces estamos nunha situación que non podemos entender.</a:t>
            </a:r>
            <a:r xmlns:a="http://schemas.openxmlformats.org/drawingml/2006/main">
              <a:rPr lang="gl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g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Pero se confías en Deus e o obedeces no Espírito Santo mesmo nese momento, tamén podes ser un home de fe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g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que predican o evanxeo.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3809" y="298187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l" altLang="ko-KR" sz="3200"/>
              <a:t>Quen é Xesús?</a:t>
            </a:r>
            <a:r xmlns:a="http://schemas.openxmlformats.org/drawingml/2006/main">
              <a:rPr lang="gl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8642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108132" y="114104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ko-KR" sz="3600">
                <a:solidFill>
                  <a:srgbClr val="0070c0"/>
                </a:solidFill>
              </a:rPr>
              <a:t>Xesús é..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Xesús é quen dirixe a relación con quen debemos atoparnos.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l" altLang="ko-KR" sz="4000"/>
              <a:t>Quiz de hoxe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9639" y="101909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94090" y="8592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Cal era o eunuco etíope do que Felipe coñeceu a cargo?</a:t>
            </a:r>
            <a:r xmlns:a="http://schemas.openxmlformats.org/drawingml/2006/main">
              <a:rPr lang="gl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Estaba á fronte do exército.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Era un cociñeiro do seu país.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El</a:t>
            </a:r>
            <a:r xmlns:a="http://schemas.openxmlformats.org/drawingml/2006/main">
              <a:rPr lang="g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foi</a:t>
            </a:r>
            <a:r xmlns:a="http://schemas.openxmlformats.org/drawingml/2006/main">
              <a:rPr lang="g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en</a:t>
            </a:r>
            <a:r xmlns:a="http://schemas.openxmlformats.org/drawingml/2006/main">
              <a:rPr lang="g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cargar</a:t>
            </a:r>
            <a:r xmlns:a="http://schemas.openxmlformats.org/drawingml/2006/main">
              <a:rPr lang="g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de</a:t>
            </a:r>
            <a:r xmlns:a="http://schemas.openxmlformats.org/drawingml/2006/main">
              <a:rPr lang="g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seu</a:t>
            </a:r>
            <a:r xmlns:a="http://schemas.openxmlformats.org/drawingml/2006/main">
              <a:rPr lang="g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do país</a:t>
            </a:r>
            <a:r xmlns:a="http://schemas.openxmlformats.org/drawingml/2006/main">
              <a:rPr lang="g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diñeiro.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Controlaba o culto do país.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gl" altLang="ko-KR" sz="2800">
                <a:solidFill>
                  <a:srgbClr val="ff0000"/>
                </a:solidFill>
              </a:rPr>
              <a:t>El estaba a cargo dos cartos do seu país.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0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l" altLang="ko-KR" sz="4000"/>
              <a:t>A Palabra de hoxe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5966771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195736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636912"/>
            <a:ext cx="8208912" cy="17331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ko-KR" sz="3600"/>
              <a:t>Entón Filipe comezou con ese mesmo fragmento da Escritura e díxolle a boa nova sobre Xesús.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Actos</a:t>
            </a:r>
            <a:r xmlns:a="http://schemas.openxmlformats.org/drawingml/2006/main">
              <a:rPr lang="g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8:</a:t>
            </a:r>
            <a:r xmlns:a="http://schemas.openxmlformats.org/drawingml/2006/main">
              <a:rPr lang="g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 91 A Palabra de Deus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429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l" altLang="ko-KR" sz="4400"/>
              <a:t>Saulo coñece a Xesús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357923" y="1959038"/>
            <a:ext cx="4786078" cy="38571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653216" y="143826"/>
            <a:ext cx="4053592" cy="6924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l" sz="4000">
                <a:solidFill>
                  <a:srgbClr val="ff0000"/>
                </a:solidFill>
              </a:rPr>
              <a:t>Quiz de hoxe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15394" y="9338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42785" y="6981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Cantos días pasaron desde que Lázaro morreu cando veu Xesús?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un día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dous días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50895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tres días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catro días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47299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gl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altLang="ko-KR" lang="gl" sz="2800">
                <a:solidFill>
                  <a:srgbClr val="ff0000"/>
                </a:solidFill>
              </a:rPr>
              <a:t>tres días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2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l" altLang="ko-KR" sz="4000"/>
              <a:t>A Palabra de hoxe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20560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3404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123061"/>
            <a:ext cx="8208912" cy="1732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ko-KR" sz="3600"/>
              <a:t>Caeu ao chan e escoitou unha voz que lle dicía: "Xaulo, Xaúl, por que me persegues?"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Actos</a:t>
            </a:r>
            <a:r xmlns:a="http://schemas.openxmlformats.org/drawingml/2006/main">
              <a:rPr lang="g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</a:t>
            </a:r>
            <a:r xmlns:a="http://schemas.openxmlformats.org/drawingml/2006/main">
              <a:rPr lang="g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24662" y="5589240"/>
            <a:ext cx="9134632" cy="1066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Había un home chamado Xaúl que odiaba aos que crían en Xesús, e odiaba a igrexa.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7398" y="-27383"/>
            <a:ext cx="9144000" cy="547260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4274" y="5589240"/>
            <a:ext cx="9134646" cy="10001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Xaúl odiaba tanto a Xesús que foi a Damasco para deter aos cristiáns.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104" y="-21952"/>
            <a:ext cx="9144000" cy="54671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094" y="5473005"/>
            <a:ext cx="9078915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Cando se achegaba a Damasco na súa viaxe, de súpeto unha luz do ceo brillou ao seu redor. Escoitou unha voz: "Saulo, Xaulo, por que me persegues?"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552" y="1"/>
            <a:ext cx="9144000" cy="54730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466749"/>
            <a:ext cx="9134646" cy="13702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"Quen es ti, Señor?", preguntou Xaúl. "Eu son Xesús, a quen ti persegues". Saulo quedou sorprendido de que Xesús estivese vivo. Pensaba que Xesús estaba morto.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4667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8576" y="4899105"/>
            <a:ext cx="9107238" cy="17950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Xaúl, que coñeceu a Xesús, converteuse nun home novo. Entón converteuse no Apóstolo Paulo, que traballou duro para predicar o evanxeo aos xentís e escribiu moitos libros bíblicos.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8186" y="1"/>
            <a:ext cx="9144000" cy="48691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l" altLang="ko-KR" sz="4000"/>
              <a:t>A lección de hoxe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53808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6842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00569" y="1124744"/>
            <a:ext cx="8512250" cy="3988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Xaúl era un home que perseguía á igrexa, pero Deus chamouno apóstolo.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g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Saulo, que coñeceu a Xesús, viviu unha vida completamente diferente á anterior.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g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Que cambios fixeches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g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dende que coñeceches a Xesús?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g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Os que coñecen a Xesús deben vivir unha vida diferente que nunca.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3809" y="239099"/>
            <a:ext cx="4053592" cy="5686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l" altLang="ko-KR" sz="3200"/>
              <a:t>Quen é Xesús?</a:t>
            </a:r>
            <a:r xmlns:a="http://schemas.openxmlformats.org/drawingml/2006/main">
              <a:rPr lang="gl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14224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5739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ko-KR" sz="3600">
                <a:solidFill>
                  <a:srgbClr val="0070c0"/>
                </a:solidFill>
              </a:rPr>
              <a:t>Xesús é..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Xesús é quen perdoa aos homes malvados como Saulo e os chama e os establece como obreiros.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l" altLang="ko-KR" sz="4000"/>
              <a:t>Quiz de hoxe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0501" y="11622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10363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Por que foi Saulo a Damasco?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Para deter cristiáns.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Para facer unha viaxe.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Para ter un culto.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Para predicar o evanxeo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87402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en-US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lang="gl" altLang="ko-KR" sz="2800">
                <a:solidFill>
                  <a:srgbClr val="ff0000"/>
                </a:solidFill>
              </a:rPr>
              <a:t>Para deter cristiáns.</a:t>
            </a:r>
            <a:endParaRPr xmlns:a="http://schemas.openxmlformats.org/drawingml/2006/main" lang="en-US" alt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l" altLang="ko-KR" sz="4000"/>
              <a:t>A Palabra de hoxe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20560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3404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123061"/>
            <a:ext cx="8208912" cy="1732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ko-KR" sz="3600"/>
              <a:t>Caeu ao chan e escoitou unha voz que lle dicía: "Xaulo, Xaúl, por que me persegues?"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Actos</a:t>
            </a:r>
            <a:r xmlns:a="http://schemas.openxmlformats.org/drawingml/2006/main">
              <a:rPr lang="g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</a:t>
            </a:r>
            <a:r xmlns:a="http://schemas.openxmlformats.org/drawingml/2006/main">
              <a:rPr lang="g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l" sz="4000"/>
              <a:t>A Palabra de hoxe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6144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4365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228397"/>
            <a:ext cx="8208912" cy="44751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l" sz="3600"/>
              <a:t>Xesús díxolle: "Eu son a resurrección e a vida. O que cre en min vivirá aínda que morra;</a:t>
            </a:r>
            <a:endParaRPr xmlns:a="http://schemas.openxmlformats.org/drawingml/2006/main" altLang="ko-KR" lang="en-US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l" sz="3600"/>
              <a:t>e quen vive e crea en min nunca morrerá. Cres isto?"</a:t>
            </a:r>
            <a:endParaRPr xmlns:a="http://schemas.openxmlformats.org/drawingml/2006/main" altLang="ko-KR" lang="en-US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l" sz="3600"/>
              <a:t> </a:t>
            </a:r>
            <a:endParaRPr xmlns:a="http://schemas.openxmlformats.org/drawingml/2006/main" altLang="ko-KR" lang="en-US" sz="3600"/>
          </a:p>
          <a:p>
            <a:pPr lvl="0">
              <a:defRPr/>
            </a:pPr>
            <a:endParaRPr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Xoán</a:t>
            </a:r>
            <a:r xmlns:a="http://schemas.openxmlformats.org/drawingml/2006/main">
              <a:rPr altLang="en-US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11:</a:t>
            </a:r>
            <a:r xmlns:a="http://schemas.openxmlformats.org/drawingml/2006/main">
              <a:rPr altLang="en-US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25-26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 92 A Palabra de Deus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306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l" altLang="ko-KR" sz="4000"/>
              <a:t>O bo amigo de Paul, Bernabé.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357923" y="1959038"/>
            <a:ext cx="4786078" cy="38571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l" altLang="ko-KR" sz="4000"/>
              <a:t>A Palabra de hoxe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30107" y="7944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5070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002266"/>
            <a:ext cx="8208912" cy="39393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ko-KR" sz="3600"/>
              <a:t>Pero Bernabé colleuno e levouno aos apóstolos. Contoulles como Saulo na súa viaxe vira ao Señor e que o Señor lle falara, e como en Damasco predicara sen medo no nome de Xesús.</a:t>
            </a:r>
            <a:r xmlns:a="http://schemas.openxmlformats.org/drawingml/2006/main">
              <a:rPr lang="gl" altLang="en-US" sz="3600"/>
              <a:t> 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Actos</a:t>
            </a:r>
            <a:r xmlns:a="http://schemas.openxmlformats.org/drawingml/2006/main">
              <a:rPr lang="g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9:27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2714" y="5780782"/>
            <a:ext cx="9134632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Despois de coñecer a Xesús, Paul quería coñecer aos discípulos de Xesús.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7807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9294" y="5290468"/>
            <a:ext cx="9134646" cy="15561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Pero os discípulos de Xesús tiñan medo de Paulo. Porque non sabían que despois de coñecer a Paulo a Xesús, fíxose crente en Xesús.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446" y="14543"/>
            <a:ext cx="9140554" cy="51426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518" y="5805264"/>
            <a:ext cx="907891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Bernabé axudou a Paulo. "Realmente coñeceu a Xesús e cambiou completamente!"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518" y="-20473"/>
            <a:ext cx="9137482" cy="582573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466749"/>
            <a:ext cx="9134646" cy="13702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"Tamén vin a Paulo predicar en Damasco, onde foi para arrestar aos cristiáns!" Os discípulos fixéronse amigos de Paul con facilidade.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54" y="0"/>
            <a:ext cx="9134646" cy="54667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51520" y="5288340"/>
            <a:ext cx="8784976" cy="1558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Despois diso, Bernabé e Paulo fixéronse bos amigos e viaxaron por todo o mundo para predicar xuntos o evanxeo.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2765" y="0"/>
            <a:ext cx="9144000" cy="5229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l" altLang="ko-KR" sz="4000"/>
              <a:t>A lección de hoxe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49477" y="10369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00569" y="1124744"/>
            <a:ext cx="8512250" cy="35025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Paulo, que perseguiu a igrexa, coñeceu a Xesús e converteuse nun home novo, pero a xente non o cría.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g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Pero Deus preparou a Bernabé e fíxoo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g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un bo compañeiro de traballo para Paul.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g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Como Paulo e Bernabé, debemos ser bos amigos da fe e axudarnos mutuamente.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06463" y="173894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l" altLang="ko-KR" sz="3200"/>
              <a:t>Quen é Xesús?</a:t>
            </a:r>
            <a:r xmlns:a="http://schemas.openxmlformats.org/drawingml/2006/main">
              <a:rPr lang="gl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095757" y="10683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ko-KR" sz="3600">
                <a:solidFill>
                  <a:srgbClr val="0070c0"/>
                </a:solidFill>
              </a:rPr>
              <a:t>Xesús..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Xesús envíanos un amigo que nos pode axudar cando estamos en problemas.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l" altLang="ko-KR" sz="4000"/>
              <a:t>Quiz de hoxe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5925885" y="11808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63928" y="8235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Quen axudou a Paul e fíxose amigo cando tiña problemas?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Pedro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Xoán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50751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Bernabé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Filipe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5800" y="4346766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gl" altLang="ko-KR" sz="2800">
                <a:solidFill>
                  <a:srgbClr val="ff0000"/>
                </a:solidFill>
              </a:rPr>
              <a:t>Bernabé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 74 A Palabra de Deus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2129464"/>
            <a:ext cx="4176464" cy="209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l" altLang="ko-KR" sz="4400"/>
              <a:t>A Transfiguración de Xesús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39952" y="2060848"/>
            <a:ext cx="5004048" cy="37871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l" altLang="ko-KR" sz="4000"/>
              <a:t>A Palabra de hoxe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30107" y="7944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5070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052736"/>
            <a:ext cx="8208912" cy="39389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ko-KR" sz="3600"/>
              <a:t>Pero Bernabé colleuno e levouno aos apóstolos. Contoulles como Saulo na súa viaxe vira ao Señor e que o Señor lle falara, e como en Damasco predicara sen medo no nome de Xesús.</a:t>
            </a:r>
            <a:r xmlns:a="http://schemas.openxmlformats.org/drawingml/2006/main">
              <a:rPr lang="gl" altLang="en-US" sz="3600"/>
              <a:t> 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Actos</a:t>
            </a:r>
            <a:r xmlns:a="http://schemas.openxmlformats.org/drawingml/2006/main">
              <a:rPr lang="g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9:27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 93 A Palabra de Deus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915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l" altLang="ko-KR" sz="4000"/>
              <a:t>Dorcas, que volveu á vida.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29201" y="1959038"/>
            <a:ext cx="5027149" cy="39441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l" altLang="ko-KR" sz="4000"/>
              <a:t>A Palabra de hoxe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7632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74100" y="11944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978651"/>
            <a:ext cx="8208912" cy="33864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ko-KR" sz="3600"/>
              <a:t>Pedro enviounos a todos fóra da sala; entón púxose de xeonllos e rezou. Voltándose cara á morta, díxolle: "Tabitha, érguese". Ela abriu os ollos, e ao ver a Pedro sentouse.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Actos</a:t>
            </a:r>
            <a:r xmlns:a="http://schemas.openxmlformats.org/drawingml/2006/main">
              <a:rPr lang="g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</a:t>
            </a:r>
            <a:r xmlns:a="http://schemas.openxmlformats.org/drawingml/2006/main">
              <a:rPr lang="g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2714" y="5780782"/>
            <a:ext cx="9134632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Había unha discípula chamada Dorcas, que sempre facía o ben e axudaba aos pobres.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0"/>
            <a:ext cx="9144001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5812" y="5280308"/>
            <a:ext cx="9134646" cy="15567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Nese tempo enfermouse e morreu. Os seus veciños estaban moi tristes e trouxeron a Peter de volta.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08518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9439" y="5457808"/>
            <a:ext cx="9078915" cy="13697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Cando chegou Pedro, todos os que foran axudados por ela choraban, mostrando a roupa que recibira como agasallo.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0"/>
            <a:ext cx="9144000" cy="5445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733256"/>
            <a:ext cx="9134646" cy="1065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Pedro enviounos a todos fóra da habitación; entón púxose de xeonllos e rezou.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54" y="0"/>
            <a:ext cx="9134646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81" y="5229200"/>
            <a:ext cx="9107238" cy="13697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"¡Dorcas, érguese!", dixo Pedro. Ela abriu os ollos e sentouse vendo a Pedro. Ao ver isto, todos estaban contentos e moita xente daquela aldea cría en Xesús.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20651" y="-99392"/>
            <a:ext cx="9144000" cy="525658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l" altLang="ko-KR" sz="4000"/>
              <a:t>A lección de hoxe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0501" y="11277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3539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00569" y="1124744"/>
            <a:ext cx="8512250" cy="42930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Pedro era un discípulo de Xesús, e foi capaz de facer o que fixo Xesús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g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cando estaba nesta terra.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gl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Xesús díxolles aos seus discípulos que farían o mesmo que el.</a:t>
            </a:r>
            <a:endParaRPr xmlns:a="http://schemas.openxmlformats.org/drawingml/2006/main" lang="en-US" altLang="ko-KR" sz="30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gl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Somos discípulos de Xesús.</a:t>
            </a:r>
            <a:endParaRPr xmlns:a="http://schemas.openxmlformats.org/drawingml/2006/main" lang="en-US" altLang="ko-KR" sz="30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gl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Necesitamos aprender e lembrar o que fixo Xesús nesta terra e facer as mesmas cousas que Xesús.</a:t>
            </a:r>
            <a:endParaRPr xmlns:a="http://schemas.openxmlformats.org/drawingml/2006/main" lang="en-US" altLang="ko-KR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04019" y="195625"/>
            <a:ext cx="4053592" cy="573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l" altLang="ko-KR" sz="3200"/>
              <a:t>Quen é Xesús?</a:t>
            </a:r>
            <a:r xmlns:a="http://schemas.openxmlformats.org/drawingml/2006/main">
              <a:rPr lang="gl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2600" y="8642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6086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ko-KR" sz="3600">
                <a:solidFill>
                  <a:srgbClr val="0070c0"/>
                </a:solidFill>
              </a:rPr>
              <a:t>Xesús..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Xesús dálle poder aos seus discípulos para que poidan predicar o evanxeo.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l" sz="4000">
                <a:solidFill>
                  <a:srgbClr val="ff0000"/>
                </a:solidFill>
              </a:rPr>
              <a:t>A Palabra de hoxe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49477" y="2384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127176"/>
            <a:ext cx="8208912" cy="22905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l" sz="3600"/>
              <a:t>Alí transfigurouse ante eles. O seu rostro brillaba coma o sol, e as súas roupas volvéronse brancas coma a luz.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Mateo</a:t>
            </a:r>
            <a:r xmlns:a="http://schemas.openxmlformats.org/drawingml/2006/main">
              <a:rPr altLang="en-US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17:</a:t>
            </a:r>
            <a:r xmlns:a="http://schemas.openxmlformats.org/drawingml/2006/main">
              <a:rPr altLang="en-US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l" altLang="ko-KR" sz="4000"/>
              <a:t>Quiz de hoxe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68443" y="70199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25112" y="108114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Cando Pedro chegou a Dorcas, a xente estaba triste e que lle mostraron?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Roupa que fixera Dorcas.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Comidas que fixera Dorcas.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Fillo de Dorcas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Carta de Dorcas.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78873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en-US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lang="gl" altLang="ko-KR" sz="2800">
                <a:solidFill>
                  <a:srgbClr val="ff0000"/>
                </a:solidFill>
              </a:rPr>
              <a:t>Roupa que fixera Dorcas.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4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l" altLang="ko-KR" sz="4000"/>
              <a:t>A Palabra de hoxe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7632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74100" y="11944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050660"/>
            <a:ext cx="8208912" cy="33864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ko-KR" sz="3600"/>
              <a:t>Pedro enviounos a todos fóra da sala; entón púxose de xeonllos e rezou. Voltándose cara á morta, díxolle: "Tabitha, érguese". Ela abriu os ollos, e ao ver a Pedro sentouse.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Actos</a:t>
            </a:r>
            <a:r xmlns:a="http://schemas.openxmlformats.org/drawingml/2006/main">
              <a:rPr lang="g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</a:t>
            </a:r>
            <a:r xmlns:a="http://schemas.openxmlformats.org/drawingml/2006/main">
              <a:rPr lang="g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 94 A Palabra de Deus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306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l" altLang="ko-KR" sz="4000"/>
              <a:t>Cornelio, un xentil salvado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8"/>
          <a:srcRect l="10" t="40" r="30" b="170"/>
          <a:stretch>
            <a:fillRect/>
          </a:stretch>
        </p:blipFill>
        <p:spPr>
          <a:xfrm>
            <a:off x="4211960" y="1782107"/>
            <a:ext cx="4932040" cy="402744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7931" y="9945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l" altLang="ko-KR" sz="4000"/>
              <a:t>A Palabra de hoxe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5225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138920"/>
            <a:ext cx="8208912" cy="2290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ko-KR" sz="3600"/>
              <a:t>Os crentes circuncidados que viñeran con Pedro quedaron abraiados de que o don do Espírito Santo fora derramado mesmo sobre os xentís.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Feitos 10:</a:t>
            </a:r>
            <a:r xmlns:a="http://schemas.openxmlformats.org/drawingml/2006/main">
              <a:rPr lang="g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8" y="5085184"/>
            <a:ext cx="9134632" cy="16089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En Cesarea había un home chamado Cornelio, centurión do coñecido como Rexemento Italiano.</a:t>
            </a:r>
            <a:endParaRPr xmlns:a="http://schemas.openxmlformats.org/drawingml/2006/main" lang="en-US" altLang="ko-KR" sz="25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gl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El e toda a súa familia eran devotos e temerosos de Deus; daba xenerosamente aos necesitados e rezaba a Deus regularmente.</a:t>
            </a:r>
            <a:endParaRPr xmlns:a="http://schemas.openxmlformats.org/drawingml/2006/main" lang="en-US" altLang="ko-KR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110" t="160" r="110" b="100"/>
          <a:stretch>
            <a:fillRect/>
          </a:stretch>
        </p:blipFill>
        <p:spPr>
          <a:xfrm>
            <a:off x="-2715" y="-1"/>
            <a:ext cx="9146715" cy="50851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4274" y="5375344"/>
            <a:ext cx="9134646" cy="15569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Un día, Cornelio escoitou a voz de Deus mentres rezaba. "Envía homes a ser un home chamado Pedro".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90" t="30" r="90" b="160"/>
          <a:stretch>
            <a:fillRect/>
          </a:stretch>
        </p:blipFill>
        <p:spPr>
          <a:xfrm>
            <a:off x="0" y="-1"/>
            <a:ext cx="9151104" cy="53732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657671"/>
            <a:ext cx="9078915" cy="11793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Nese momento, Pedro tamén tivo unha visión na oración. Deus deulle animais do ceo que os xudeus non podían comer e mandoulle comer.</a:t>
            </a:r>
            <a:r xmlns:a="http://schemas.openxmlformats.org/drawingml/2006/main">
              <a:rPr lang="gl" altLang="en-US" sz="24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gl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"Non chamedes impuro o que Deus limpou".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-1"/>
            <a:ext cx="9144000" cy="565767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4" y="5288340"/>
            <a:ext cx="9134646" cy="1558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Finalmente, Pedro seguiu os homes que Cornelio enviara e foi á casa de Cornelio.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20" t="160" r="20" b="200"/>
          <a:stretch>
            <a:fillRect/>
          </a:stretch>
        </p:blipFill>
        <p:spPr>
          <a:xfrm>
            <a:off x="0" y="-1"/>
            <a:ext cx="9144000" cy="515719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9050" y="5309900"/>
            <a:ext cx="9107238" cy="15557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Pedro predicoulles Xesús e o evanxeo a Cornelio e á súa familia. Entón o Espírito Santo baixou sobre eles. Decatouse mirando isto; "Ata os xentís poden salvarse se cren en Xesús!"</a:t>
            </a:r>
            <a:endParaRPr xmlns:a="http://schemas.openxmlformats.org/drawingml/2006/main" lang="en-US" altLang="ko-KR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l="10" t="40" r="30" b="170"/>
          <a:stretch>
            <a:fillRect/>
          </a:stretch>
        </p:blipFill>
        <p:spPr>
          <a:xfrm>
            <a:off x="0" y="-248"/>
            <a:ext cx="9144000" cy="51574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l" altLang="ko-KR" sz="4000"/>
              <a:t>A lección de hoxe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75355" y="10369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7236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23528" y="1124744"/>
            <a:ext cx="8663919" cy="3712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l" altLang="ko-KR" sz="3400">
                <a:solidFill>
                  <a:schemeClr val="tx1">
                    <a:lumMod val="65000"/>
                    <a:lumOff val="35000"/>
                  </a:schemeClr>
                </a:solidFill>
              </a:rPr>
              <a:t>Pedro pensaba que só os xudeus podían crer en Xesús e salvarse.</a:t>
            </a:r>
            <a:endParaRPr xmlns:a="http://schemas.openxmlformats.org/drawingml/2006/main" lang="en-US" altLang="ko-KR" sz="34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gl" altLang="ko-KR" sz="3400">
                <a:solidFill>
                  <a:schemeClr val="tx1">
                    <a:lumMod val="65000"/>
                    <a:lumOff val="35000"/>
                  </a:schemeClr>
                </a:solidFill>
              </a:rPr>
              <a:t>Pero o evanxeo de Deus non ten discriminación entre todas as persoas do mundo.</a:t>
            </a:r>
            <a:endParaRPr xmlns:a="http://schemas.openxmlformats.org/drawingml/2006/main" lang="en-US" altLang="ko-KR" sz="34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gl" altLang="ko-KR" sz="3400">
                <a:solidFill>
                  <a:schemeClr val="tx1">
                    <a:lumMod val="65000"/>
                    <a:lumOff val="35000"/>
                  </a:schemeClr>
                </a:solidFill>
              </a:rPr>
              <a:t>Temos que predicar o evanxeo a todos no mundo para que poidan ser gardados.</a:t>
            </a:r>
            <a:endParaRPr xmlns:a="http://schemas.openxmlformats.org/drawingml/2006/main" lang="en-US" altLang="ko-KR" sz="3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Xesús levou consigo a Pedro, Santiago e Xoán, e levounos a un monte alto.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933" y="0"/>
            <a:ext cx="9175579" cy="5672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145993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l" altLang="ko-KR" sz="3200"/>
              <a:t>Quen é Xesús?</a:t>
            </a:r>
            <a:r xmlns:a="http://schemas.openxmlformats.org/drawingml/2006/main">
              <a:rPr lang="gl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0501" y="6472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ko-KR" sz="3600">
                <a:solidFill>
                  <a:srgbClr val="0070c0"/>
                </a:solidFill>
              </a:rPr>
              <a:t>Xesús..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Xesús dá a salvación a todos os que cren nel, independentemente da nacionalidade ou status.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l" altLang="ko-KR" sz="4000">
                <a:solidFill>
                  <a:srgbClr val="ff0000"/>
                </a:solidFill>
              </a:rPr>
              <a:t>Quiz de hoxe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5959133" y="11779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76868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Que visión tivo Pedro mentres rezaba?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Xesús baixando do ceo.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Biblia que baixa do ceo.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Anxos que baixan do ceo.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Os animais que os xudeus non poden comer baixaron do ceo.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01040" y="5138028"/>
            <a:ext cx="871296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gl" altLang="ko-KR" sz="2800">
                <a:solidFill>
                  <a:srgbClr val="ff0000"/>
                </a:solidFill>
              </a:rPr>
              <a:t>Os animais que os xudeus non poden comer baixaron do ceo.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5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7931" y="9945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l" altLang="ko-KR" sz="4000"/>
              <a:t>A Palabra de hoxe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5225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282936"/>
            <a:ext cx="8208912" cy="2290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ko-KR" sz="3600"/>
              <a:t>Os crentes circuncidados que viñeran con Pedro quedaron abraiados de que o don do Espírito Santo fora derramado mesmo sobre os xentís.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Feitos 10:</a:t>
            </a:r>
            <a:r xmlns:a="http://schemas.openxmlformats.org/drawingml/2006/main">
              <a:rPr lang="g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 95 A Palabra de Deus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915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l" altLang="ko-KR" sz="4000"/>
              <a:t>Cantando Himnos</a:t>
            </a:r>
            <a:endParaRPr xmlns:a="http://schemas.openxmlformats.org/drawingml/2006/main" lang="en-US" altLang="ko-KR" sz="4000"/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gl" altLang="ko-KR" sz="4000"/>
              <a:t>mesmo no cárcere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064474" y="2060848"/>
            <a:ext cx="5079526" cy="38194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213623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l" altLang="ko-KR" sz="4000"/>
              <a:t>A Palabra de hoxe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1643" y="4958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556792"/>
            <a:ext cx="8208912" cy="22894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ko-KR" sz="3600"/>
              <a:t>Sobre a media noite, Paulo e Silas estaban rezando e cantando himnos a Deus, e os outros prisioneiros escoitábanos.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Actos</a:t>
            </a:r>
            <a:r xmlns:a="http://schemas.openxmlformats.org/drawingml/2006/main">
              <a:rPr lang="g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16:</a:t>
            </a:r>
            <a:r xmlns:a="http://schemas.openxmlformats.org/drawingml/2006/main">
              <a:rPr lang="g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326" y="5473005"/>
            <a:ext cx="9134632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Paul e Silas fixeron todo o posible para predicar o evanxeo en Philippe. Pero a xente que o odiaba golpeaba a Paul e a Silas e meteunos no cárcere.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5004048" cy="547300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l="30" r="60"/>
          <a:stretch>
            <a:fillRect/>
          </a:stretch>
        </p:blipFill>
        <p:spPr>
          <a:xfrm>
            <a:off x="4572000" y="0"/>
            <a:ext cx="4565958" cy="545105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122" y="5805264"/>
            <a:ext cx="91346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Paulo e Silas oraron e louvaron a Deus mesmo no cárcere. Todo o mundo no cárcere escoitaba isto.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66124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1533" y="5042118"/>
            <a:ext cx="9078915" cy="1794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Entón, de súpeto, produciuse un terremoto tan grande que se abriron todas as portas do cárcere. O carcereiro estaba moi preocupado porque pensaba que os presos escaparan.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"/>
            <a:ext cx="9144000" cy="50131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733256"/>
            <a:ext cx="9134646" cy="941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Paul gritou: "Non te preocupes! Estamos todos aquí!" "Señor, que debo facer para ser salvado?" Preguntou o carcereiro.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54" y="-99392"/>
            <a:ext cx="9144000" cy="56886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524" y="5042118"/>
            <a:ext cx="9107238" cy="1794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"Cre no Señor Xesús. Entón ti e a túa familia seredes gardados!" A esa hora da noite colleunos o carcereiro e lavoulles as feridas; entón inmediatamente el e toda a súa familia foron bautizados.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494116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9739" y="5311848"/>
            <a:ext cx="9134632" cy="15537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Alí transfigurouse ante eles. O seu rostro brillaba coma o sol, e as súas roupas volvéronse brancas coma a luz.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2466" y="1"/>
            <a:ext cx="9146466" cy="53012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l" altLang="ko-KR" sz="4000"/>
              <a:t>A lección de hoxe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0501" y="10075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10075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23528" y="910440"/>
            <a:ext cx="8663919" cy="45073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l" altLang="ko-KR" sz="2900">
                <a:solidFill>
                  <a:schemeClr val="tx1">
                    <a:lumMod val="65000"/>
                    <a:lumOff val="35000"/>
                  </a:schemeClr>
                </a:solidFill>
              </a:rPr>
              <a:t>Paulo e Silas non quedaron decepcionados e oraron e louvábanse,</a:t>
            </a:r>
            <a:endParaRPr xmlns:a="http://schemas.openxmlformats.org/drawingml/2006/main" lang="en-US" altLang="ko-KR" sz="29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gl" altLang="ko-KR" sz="2900">
                <a:solidFill>
                  <a:schemeClr val="tx1">
                    <a:lumMod val="65000"/>
                    <a:lumOff val="35000"/>
                  </a:schemeClr>
                </a:solidFill>
              </a:rPr>
              <a:t>aínda que morreron a golpes.</a:t>
            </a:r>
            <a:endParaRPr xmlns:a="http://schemas.openxmlformats.org/drawingml/2006/main" lang="en-US" altLang="ko-KR" sz="29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gl" altLang="ko-KR" sz="2900">
                <a:solidFill>
                  <a:schemeClr val="tx1">
                    <a:lumMod val="65000"/>
                    <a:lumOff val="35000"/>
                  </a:schemeClr>
                </a:solidFill>
              </a:rPr>
              <a:t>Entón Deus abriu a porta da prisión e deulles a oportunidade de predicar o evanxeo</a:t>
            </a:r>
            <a:endParaRPr xmlns:a="http://schemas.openxmlformats.org/drawingml/2006/main" lang="en-US" altLang="ko-KR" sz="29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gl" altLang="ko-KR" sz="2900">
                <a:solidFill>
                  <a:schemeClr val="tx1">
                    <a:lumMod val="65000"/>
                    <a:lumOff val="35000"/>
                  </a:schemeClr>
                </a:solidFill>
              </a:rPr>
              <a:t>ao carcereiro e á súa familia.</a:t>
            </a:r>
            <a:endParaRPr xmlns:a="http://schemas.openxmlformats.org/drawingml/2006/main" lang="en-US" altLang="ko-KR" sz="29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gl" altLang="ko-KR" sz="2900">
                <a:solidFill>
                  <a:schemeClr val="tx1">
                    <a:lumMod val="65000"/>
                    <a:lumOff val="35000"/>
                  </a:schemeClr>
                </a:solidFill>
              </a:rPr>
              <a:t>Hai momentos nos que tamén temos problemas.</a:t>
            </a:r>
            <a:endParaRPr xmlns:a="http://schemas.openxmlformats.org/drawingml/2006/main" lang="en-US" altLang="ko-KR" sz="29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gl" altLang="ko-KR" sz="2900">
                <a:solidFill>
                  <a:schemeClr val="tx1">
                    <a:lumMod val="65000"/>
                    <a:lumOff val="35000"/>
                  </a:schemeClr>
                </a:solidFill>
              </a:rPr>
              <a:t>E se non te decepcionas e pasas á oración e á louvanza, Deus salvarate</a:t>
            </a:r>
            <a:endParaRPr xmlns:a="http://schemas.openxmlformats.org/drawingml/2006/main" lang="en-US" altLang="ko-KR" sz="29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gl" altLang="ko-KR" sz="2900">
                <a:solidFill>
                  <a:schemeClr val="tx1">
                    <a:lumMod val="65000"/>
                    <a:lumOff val="35000"/>
                  </a:schemeClr>
                </a:solidFill>
              </a:rPr>
              <a:t>dun xeito sorprendente.</a:t>
            </a:r>
            <a:endParaRPr xmlns:a="http://schemas.openxmlformats.org/drawingml/2006/main" lang="en-US" altLang="ko-KR" sz="29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173894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l" altLang="ko-KR" sz="3200"/>
              <a:t>Quen é Xesús?</a:t>
            </a:r>
            <a:r xmlns:a="http://schemas.openxmlformats.org/drawingml/2006/main">
              <a:rPr lang="gl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8642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14224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ko-KR" sz="3600">
                <a:solidFill>
                  <a:srgbClr val="0070c0"/>
                </a:solidFill>
              </a:rPr>
              <a:t>Xesús..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Xesús dáme o poder de superar todas as dificultades e dificultades.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l" altLang="ko-KR" sz="4000"/>
              <a:t>Quiz de hoxe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48603" y="118352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Que fixeron Paul e Silas no cárcere??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Estaban chorando.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Eles suplicaron pola súa vida.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Estaban decepcionados.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Rezaban e cantaban himnos.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gl" altLang="ko-KR" sz="2800">
                <a:solidFill>
                  <a:srgbClr val="ff0000"/>
                </a:solidFill>
              </a:rPr>
              <a:t>Rezaban e cantaban himnos.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6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213623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l" altLang="ko-KR" sz="4000"/>
              <a:t>A Palabra de hoxe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1643" y="4958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143956"/>
            <a:ext cx="8208912" cy="22850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ko-KR" sz="3600"/>
              <a:t>Sobre a media noite, Paulo e Silas estaban rezando e cantando himnos a Deus, e os outros prisioneiros escoitábanos.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Actos</a:t>
            </a:r>
            <a:r xmlns:a="http://schemas.openxmlformats.org/drawingml/2006/main">
              <a:rPr lang="g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16:</a:t>
            </a:r>
            <a:r xmlns:a="http://schemas.openxmlformats.org/drawingml/2006/main">
              <a:rPr lang="g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 96 A Palabra de Deus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915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l" altLang="ko-KR" sz="4000"/>
              <a:t>Paulo predicou o Evanxeo ao Rei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267355" y="1959038"/>
            <a:ext cx="4876645" cy="382529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l" altLang="ko-KR" sz="4000"/>
              <a:t>A Palabra de hoxe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133499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05576" y="3965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52238" y="1420265"/>
            <a:ext cx="8208912" cy="28259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ko-KR" sz="3600"/>
              <a:t>Paul respondeulle: "Por pouco tempo ou moito tempo, rogo a Deus que non só ti, senón todos os que hoxe me escoitan, sexan o que son, agás estas cadeas".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Actos</a:t>
            </a:r>
            <a:r xmlns:a="http://schemas.openxmlformats.org/drawingml/2006/main">
              <a:rPr lang="g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26:</a:t>
            </a:r>
            <a:r xmlns:a="http://schemas.openxmlformats.org/drawingml/2006/main">
              <a:rPr lang="g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29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4" y="5473005"/>
            <a:ext cx="9134632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Paulo predicou o evanxeo e finalmente quedou preso en Xerusalén. O rei Agripa preguntou polos pecados do prisioneiro Paulo.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36512" y="0"/>
            <a:ext cx="9180512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7606" y="5310788"/>
            <a:ext cx="9134646" cy="1554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"Tes permiso para falar por ti mesmo!" Agripa deulle un tempo para que Paul comezase a súa defensa.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2190"/>
            <a:ext cx="9144000" cy="528901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542" y="5450997"/>
            <a:ext cx="9078915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Paulo aproveitou a oportunidade para predicar o evanxeo. "Oh rei, espero que poidas facerte coma min agás estas cadeas!"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22008"/>
            <a:ext cx="9144000" cy="52071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805264"/>
            <a:ext cx="91346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 rei non atopou pecado en Paulo. Paulo quería ir a Roma e predicarlle o evanxeo ao emperador.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24279"/>
            <a:ext cx="9144000" cy="57809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9589" y="5805264"/>
            <a:ext cx="91440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Nese momento apareceron ante eles Moisés e Elías, falando con Xesús.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9391" y="6656"/>
            <a:ext cx="8973879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81" y="5487068"/>
            <a:ext cx="9107238" cy="13690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Finalmente, Paul apelou ao emperador romano. Como prisioneiro, Paulo subiu a un barco para ir ao emperador de Roma.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6864"/>
            <a:ext cx="9144000" cy="55003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l" altLang="ko-KR" sz="4000"/>
              <a:t>A lección de hoxe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67150" y="132390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25112" y="71688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240040" y="1142270"/>
            <a:ext cx="8663919" cy="3989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Paulo estaba preso, pero predicou o evanxeo con orgullo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g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ante o rei do seu propio xuízo.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g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Porque non se avergoñaba do evanxeo e cría que era unha verdade orgullosa.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g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Necesitamos ser capaces de predicar con confianza e coraxe o Evanxeo de Xesús a quen nos atopemos.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1418" y="234969"/>
            <a:ext cx="4053592" cy="5727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l" altLang="ko-KR" sz="3200"/>
              <a:t>Quen é Xesús?</a:t>
            </a:r>
            <a:r xmlns:a="http://schemas.openxmlformats.org/drawingml/2006/main">
              <a:rPr lang="gl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120560" y="6560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ko-KR" sz="3600">
                <a:solidFill>
                  <a:srgbClr val="0070c0"/>
                </a:solidFill>
              </a:rPr>
              <a:t>Xesús..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Xesús é moito máis alto que o home máis elevado do mundo.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2697" y="242816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l" altLang="ko-KR" sz="4000"/>
              <a:t>Quiz de hoxe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175355" y="7726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89806" y="6146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Que fixo Paulo cando o rei do xuízo de Paulo deulle a oportunidade de falar?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Predicou o Evanxeo de Xesús.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Acusou a unha mala persoa.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Pediu a súa liberación.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Rezaba e cantaba himnos.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34549" y="27809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en-US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lang="gl" altLang="ko-KR" sz="2800">
                <a:solidFill>
                  <a:srgbClr val="ff0000"/>
                </a:solidFill>
              </a:rPr>
              <a:t>Predicou o Evanxeo de Xesús.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7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l" altLang="ko-KR" sz="4000"/>
              <a:t>A Palabra de hoxe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133499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05576" y="3965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52238" y="1420265"/>
            <a:ext cx="8208912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ko-KR" sz="3600"/>
              <a:t>Paul respondeulle: "Por pouco tempo ou moito tempo, rogo a Deus que non só ti, senón todos os que hoxe me escoitan, sexan o que son, agás estas cadeas".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Actos</a:t>
            </a:r>
            <a:r xmlns:a="http://schemas.openxmlformats.org/drawingml/2006/main">
              <a:rPr lang="g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26:</a:t>
            </a:r>
            <a:r xmlns:a="http://schemas.openxmlformats.org/drawingml/2006/main">
              <a:rPr lang="g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29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 97 A Palabra de Deus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306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l" altLang="ko-KR" sz="4000"/>
              <a:t>O barco está a afundirse!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748890" y="1959038"/>
            <a:ext cx="5395110" cy="388843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4120" y="208806"/>
            <a:ext cx="4053592" cy="694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l" altLang="ko-KR" sz="4000"/>
              <a:t>A Palabra de hoxe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820270"/>
            <a:ext cx="8208912" cy="228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ko-KR" sz="3600"/>
              <a:t>e dixo: 'Non teñas medo, Paulo. Debes ser xulgado ante César; e Deus deulle ben a vida a todos os que navegan contigo.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Actos</a:t>
            </a:r>
            <a:r xmlns:a="http://schemas.openxmlformats.org/drawingml/2006/main">
              <a:rPr lang="g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27:</a:t>
            </a:r>
            <a:r xmlns:a="http://schemas.openxmlformats.org/drawingml/2006/main">
              <a:rPr lang="g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889" y="5805264"/>
            <a:ext cx="913463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Paulo foi levado a Roma en barco cos outros prisioneiros.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0851" y="-19487"/>
            <a:ext cx="9144000" cy="582475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252" y="5661248"/>
            <a:ext cx="913464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Porén, o barco estaba en perigo de afundimento debido ao tifón. Todos tremían de medo.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6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5085" y="5805264"/>
            <a:ext cx="907891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Paulo orou a Deus e díxolle á xente. "Non teñas medo. Deus dixo que ninguén morrera".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-4197"/>
            <a:ext cx="9144000" cy="56654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711" y="5883621"/>
            <a:ext cx="9134646" cy="9438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Unha voz da nube dixo: "Este é o meu Fillo, a quen amo; con el estou moi satisfeito. Escoitalo!"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38810" y="2902"/>
            <a:ext cx="8109783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805264"/>
            <a:ext cx="91346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 barco afundiuse, pero como dixo Paulo, a xente podía desembarcar na illa sen morrer.</a:t>
            </a:r>
            <a:r xmlns:a="http://schemas.openxmlformats.org/drawingml/2006/main">
              <a:rPr lang="g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677" y="1"/>
            <a:ext cx="9144000" cy="58052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762" y="5661248"/>
            <a:ext cx="910723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Paulo predicou a Xesús na illa e deu gloria a Deus.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8381" y="1"/>
            <a:ext cx="9144000" cy="56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9843" y="189652"/>
            <a:ext cx="4053592" cy="6942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l" altLang="ko-KR" sz="4000"/>
              <a:t>A lección de hoxe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83439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76868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23528" y="1215572"/>
            <a:ext cx="8663919" cy="39926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Paul rezaba, animou aos demais, mesmo en tempos de crise cando o barco estaba a piques de afundirse.</a:t>
            </a:r>
            <a:r xmlns:a="http://schemas.openxmlformats.org/drawingml/2006/main">
              <a:rPr lang="gl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g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Ao final, todos foron salvados,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g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tal e como dixo Paul.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g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 pobo de Deus é responsable de entregar a vontade de Deus ao mundo mediante a oración e a boa nova da salvación de Deus.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209584"/>
            <a:ext cx="4053592" cy="5695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l" altLang="ko-KR" sz="3200"/>
              <a:t>Quen é Xesús?</a:t>
            </a:r>
            <a:r xmlns:a="http://schemas.openxmlformats.org/drawingml/2006/main">
              <a:rPr lang="gl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8506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13582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ko-KR" sz="3600">
                <a:solidFill>
                  <a:srgbClr val="0070c0"/>
                </a:solidFill>
              </a:rPr>
              <a:t>Xesús é..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Xesús é o dono de toda a vida do mundo. Nada morre sen o seu permiso.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l" altLang="ko-KR" sz="4000"/>
              <a:t>Quiz de hoxe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75355" y="3275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7292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Que fixo Paul cando o barco atopouse co tifón?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Chorou.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Saltou ao mar.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Loitou contra o piloto.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Pregou a Deus.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10992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gl" altLang="ko-KR" sz="2800">
                <a:solidFill>
                  <a:srgbClr val="ff0000"/>
                </a:solidFill>
              </a:rPr>
              <a:t>Pregou a Deus.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8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4120" y="208806"/>
            <a:ext cx="4053592" cy="694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l" altLang="ko-KR" sz="4000"/>
              <a:t>A Palabra de hoxe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820270"/>
            <a:ext cx="8208912" cy="228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ko-KR" sz="3600"/>
              <a:t>e dixo: 'Non teñas medo, Paulo. Debes ser xulgado ante César; e Deus deulle ben a vida a todos os que navegan contigo.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Actos</a:t>
            </a:r>
            <a:r xmlns:a="http://schemas.openxmlformats.org/drawingml/2006/main">
              <a:rPr lang="g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27:</a:t>
            </a:r>
            <a:r xmlns:a="http://schemas.openxmlformats.org/drawingml/2006/main">
              <a:rPr lang="g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4"/>
            <a:ext cx="30818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 98 A Palabra de Deus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306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l" altLang="ko-KR" sz="4000"/>
              <a:t>A petición de Paulo por Onésimo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751888" y="1988840"/>
            <a:ext cx="5400526" cy="383114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2538" y="200835"/>
            <a:ext cx="4053592" cy="692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l" altLang="ko-KR" sz="4000"/>
              <a:t>A Palabra de hoxe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53724" y="76556"/>
            <a:ext cx="91128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928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204864"/>
            <a:ext cx="8208912" cy="1736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ko-KR" sz="3600"/>
              <a:t>Fai un chamamento a ti polo meu fillo Onésimo, que se converteu no meu fillo mentres eu estaba encadeado.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Filemón</a:t>
            </a:r>
            <a:r xmlns:a="http://schemas.openxmlformats.org/drawingml/2006/main">
              <a:rPr lang="g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1:10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889" y="5345753"/>
            <a:ext cx="9134632" cy="15579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Onésimo era un servo de Filemón. Pero el saíu furtivamente a Roma sen o permiso do seu amo.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479" y="1"/>
            <a:ext cx="9144000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8873" y="5440214"/>
            <a:ext cx="9134646" cy="13682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Onésimo coñeceu a Paulo que estaba preso en Roma. Paulo predicoulle o evanxeo, e chegou a crer en Xesús.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8873" y="1"/>
            <a:ext cx="9144000" cy="54402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762" y="5463395"/>
            <a:ext cx="9107238" cy="1373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Cando oíron isto, caeron aterrados boca abaixo no chan. Xesús dixo: "Non teñas medo". Cando levantaron a vista, non viron a ninguén máis que a Xesús.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4287"/>
            <a:ext cx="9144000" cy="54595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445224"/>
            <a:ext cx="9078915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Paulo díxolle a Onésimo que volvese ao seu mestre Filemón e que lle pedise perdón. E Paulo díxolle a Onésimo que vivise como crente en Xesús.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"/>
            <a:ext cx="9144000" cy="5445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805264"/>
            <a:ext cx="913464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Onésimo estaba preocupado. Porque nese momento, o criado fuxido foi asasinado polo seu dono.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592" y="-14047"/>
            <a:ext cx="9144000" cy="58193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Paulo escribiu unha carta para Onésimo ao seu mestre, Filemón, para que o perdoase. Esta carta é "Filemón" na Biblia.</a:t>
            </a:r>
            <a:r xmlns:a="http://schemas.openxmlformats.org/drawingml/2006/main">
              <a:rPr lang="g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r="10"/>
          <a:stretch>
            <a:fillRect/>
          </a:stretch>
        </p:blipFill>
        <p:spPr>
          <a:xfrm>
            <a:off x="3995936" y="-99391"/>
            <a:ext cx="5148064" cy="547260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l="20"/>
          <a:stretch>
            <a:fillRect/>
          </a:stretch>
        </p:blipFill>
        <p:spPr>
          <a:xfrm>
            <a:off x="32661" y="1994517"/>
            <a:ext cx="3963275" cy="33843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50331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l" altLang="ko-KR" sz="4000"/>
              <a:t>A lección de hoxe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228184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23528" y="1215572"/>
            <a:ext cx="8663919" cy="39926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Paulo volveu conectar a relación rota entre Onésimo e Filemón. O Onésimo pediulle perdón a Filemón, e Filemón perdoou a Onésimo.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g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Temos que pedir perdón se fixemos algo mal.</a:t>
            </a:r>
            <a:r xmlns:a="http://schemas.openxmlformats.org/drawingml/2006/main">
              <a:rPr lang="gl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g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E se alguén nos fixo algo mal, temos que perdoalo.</a:t>
            </a:r>
            <a:r xmlns:a="http://schemas.openxmlformats.org/drawingml/2006/main">
              <a:rPr lang="gl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g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Iso é o que a xente cre en Xesús.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2778" y="227979"/>
            <a:ext cx="4053592" cy="570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l" altLang="ko-KR" sz="3200"/>
              <a:t>Quen é Xesús?</a:t>
            </a:r>
            <a:r xmlns:a="http://schemas.openxmlformats.org/drawingml/2006/main">
              <a:rPr lang="gl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0501" y="9667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ko-KR" sz="3600">
                <a:solidFill>
                  <a:srgbClr val="0070c0"/>
                </a:solidFill>
              </a:rPr>
              <a:t>Xesús..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Xesús trae paz e reconciliación onde hai loitas e conflitos.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7743" y="26994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l" altLang="ko-KR" sz="4000"/>
              <a:t>Quiz de hoxe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0486" y="12436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25896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 quen atopou Onésimo en Roma cando fuxiu do seu dono, Filemón?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Pedro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Xoán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Bernabé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Paulo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gl" altLang="ko-KR" sz="2800">
                <a:solidFill>
                  <a:srgbClr val="ff0000"/>
                </a:solidFill>
              </a:rPr>
              <a:t>Paulo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9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2538" y="200835"/>
            <a:ext cx="4053592" cy="692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l" altLang="ko-KR" sz="4000"/>
              <a:t>A Palabra de hoxe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53724" y="76556"/>
            <a:ext cx="91128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928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204864"/>
            <a:ext cx="8208912" cy="1736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ko-KR" sz="3600"/>
              <a:t>Fai un chamamento a ti polo meu fillo Onésimo, que se converteu no meu fillo mentres eu estaba encadeado.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Filemón</a:t>
            </a:r>
            <a:r xmlns:a="http://schemas.openxmlformats.org/drawingml/2006/main">
              <a:rPr lang="g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1:10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 99 A Palabra de Deus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306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l" altLang="ko-KR" sz="4000"/>
              <a:t>Timoteo, o discípulo de Paulo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rcRect b="70"/>
          <a:stretch>
            <a:fillRect/>
          </a:stretch>
        </p:blipFill>
        <p:spPr>
          <a:xfrm>
            <a:off x="4038618" y="1772816"/>
            <a:ext cx="5125131" cy="40324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48867" y="138408"/>
            <a:ext cx="4053592" cy="697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l" altLang="ko-KR" sz="4000"/>
              <a:t>A Palabra de hoxe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9916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63304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389132"/>
            <a:ext cx="8208912" cy="2831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ko-KR" sz="3600"/>
              <a:t>Recordoume a túa fe sincera, que viviu primeiro na túa avoa Lois e na túa nai Eunice e, estou convencido, agora vive tamén en ti.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Timoteo</a:t>
            </a:r>
            <a:r xmlns:a="http://schemas.openxmlformats.org/drawingml/2006/main">
              <a:rPr lang="g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4:</a:t>
            </a:r>
            <a:r xmlns:a="http://schemas.openxmlformats.org/drawingml/2006/main">
              <a:rPr lang="g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889" y="5805264"/>
            <a:ext cx="913463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Paulo tiña un discípulo chamado Timoteo. Timothy foi misioneiro con Paul desde que era un neno.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b="340"/>
          <a:stretch>
            <a:fillRect/>
          </a:stretch>
        </p:blipFill>
        <p:spPr>
          <a:xfrm>
            <a:off x="7888" y="0"/>
            <a:ext cx="9134633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301208"/>
            <a:ext cx="9053611" cy="1554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Había un home que tiña dous fillos. O segundo fillo pediulle ao seu pai que lle entregase a súa parte da propiedade con antelación.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t="90"/>
          <a:stretch>
            <a:fillRect/>
          </a:stretch>
        </p:blipFill>
        <p:spPr>
          <a:xfrm>
            <a:off x="-1" y="0"/>
            <a:ext cx="9144000" cy="53012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l" sz="4000">
                <a:solidFill>
                  <a:srgbClr val="ff0000"/>
                </a:solidFill>
              </a:rPr>
              <a:t>A lección de hoxe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7721" y="103694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675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378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Xesús estaba nesta terra en forma humana, pero tamén é Deus.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Como Deus mandou aos seus discípulos no monte,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debemos crer en Xesús como Fillo de Deus e escoitalo atentamente.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677" y="5805264"/>
            <a:ext cx="91346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Paulo, que estaba no cárcere, sabía que estaba a piques de morrer e escribiu unha carta ao seu amado discípulo Timoteo.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60"/>
          <a:stretch>
            <a:fillRect/>
          </a:stretch>
        </p:blipFill>
        <p:spPr>
          <a:xfrm>
            <a:off x="-1" y="0"/>
            <a:ext cx="9125773" cy="58052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890" y="5733256"/>
            <a:ext cx="9078915" cy="1065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 carta dicía como Timoteo debería ensinar aos crentes como ministro da igrexa.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b="240"/>
          <a:stretch>
            <a:fillRect/>
          </a:stretch>
        </p:blipFill>
        <p:spPr>
          <a:xfrm>
            <a:off x="7890" y="-22440"/>
            <a:ext cx="9136110" cy="575569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4" y="5472469"/>
            <a:ext cx="9134646" cy="13741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Timoteo e os crentes leron a carta de Paulo e decidiron non perder a fe ata o final mesmo na persecución.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b="40"/>
          <a:stretch>
            <a:fillRect/>
          </a:stretch>
        </p:blipFill>
        <p:spPr>
          <a:xfrm>
            <a:off x="9353" y="-1"/>
            <a:ext cx="9134647" cy="53732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81" y="5805264"/>
            <a:ext cx="910723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Así, a fe de Paulo foi transmitida ao seu discípulo Timoteo, e de novo ás igrexas.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420"/>
          <a:stretch>
            <a:fillRect/>
          </a:stretch>
        </p:blipFill>
        <p:spPr>
          <a:xfrm>
            <a:off x="0" y="-4193"/>
            <a:ext cx="9144000" cy="580945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0193" y="142392"/>
            <a:ext cx="4053592" cy="6939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l" altLang="ko-KR" sz="4000"/>
              <a:t>A lección de hoxe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6305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90039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23528" y="1215572"/>
            <a:ext cx="8663919" cy="39355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Grazas aos evanxelistas que nos predicaron o evanxeo e aos mestres que nos ensinaron a palabra de Deus, a nosa fe e a nosa igrexa creceron.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g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Agora temos que entregar a nosa fe e ensinarlles a palabra de Deus que aprendemos.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45204" y="212304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l" altLang="ko-KR" sz="3200"/>
              <a:t>Quen é Xesús?</a:t>
            </a:r>
            <a:r xmlns:a="http://schemas.openxmlformats.org/drawingml/2006/main">
              <a:rPr lang="gl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8642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928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ko-KR" sz="3600">
                <a:solidFill>
                  <a:srgbClr val="0070c0"/>
                </a:solidFill>
              </a:rPr>
              <a:t>Xesús é..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Xesús resucitou e está vivo eternamente, con igrexas e crentes que cren nel.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l" altLang="ko-KR" sz="4000"/>
              <a:t>Quiz de hoxe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13401" y="11808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55488" y="6150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 quen lle escribiu Paulo a carta cando se achegaba o día da súa morte?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Lucas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Marca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Timoteo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Silas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gl" altLang="ko-KR" sz="2800">
                <a:solidFill>
                  <a:srgbClr val="ff0000"/>
                </a:solidFill>
              </a:rPr>
              <a:t>Timoteo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30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48867" y="138408"/>
            <a:ext cx="4053592" cy="697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l" altLang="ko-KR" sz="4000"/>
              <a:t>A Palabra de hoxe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9916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63304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389132"/>
            <a:ext cx="8208912" cy="2831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ko-KR" sz="3600"/>
              <a:t>Recordoume a túa fe sincera, que viviu primeiro na túa avoa Lois e na túa nai Eunice e, estou convencido, agora vive tamén en ti.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Timoteo</a:t>
            </a:r>
            <a:r xmlns:a="http://schemas.openxmlformats.org/drawingml/2006/main">
              <a:rPr lang="g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4:</a:t>
            </a:r>
            <a:r xmlns:a="http://schemas.openxmlformats.org/drawingml/2006/main">
              <a:rPr lang="g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 100 A Palabra de Deus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306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l" altLang="ko-KR" sz="4000"/>
              <a:t>John viu unha vista incrible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05193" y="1959038"/>
            <a:ext cx="5038808" cy="389237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169372"/>
            <a:ext cx="4053592" cy="69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l" altLang="ko-KR" sz="4000"/>
              <a:t>A Palabra de hoxe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13819" y="37678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7013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ko-KR" sz="3600"/>
              <a:t>O que testemuña destas cousas di: "Si, vou pronto". Amén. Veña, Señor Xesús.</a:t>
            </a:r>
            <a:endParaRPr xmlns:a="http://schemas.openxmlformats.org/drawingml/2006/main" lang="en-US" altLang="ko-KR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gl" altLang="ko-KR" sz="3600"/>
              <a:t>   </a:t>
            </a:r>
            <a:endParaRPr xmlns:a="http://schemas.openxmlformats.org/drawingml/2006/main" lang="en-US" alt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Revelación</a:t>
            </a:r>
            <a:r xmlns:a="http://schemas.openxmlformats.org/drawingml/2006/main">
              <a:rPr lang="g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22:</a:t>
            </a:r>
            <a:r xmlns:a="http://schemas.openxmlformats.org/drawingml/2006/main">
              <a:rPr lang="g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621577" y="234296"/>
            <a:ext cx="4053592" cy="5734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l" sz="3200"/>
              <a:t>Quen é Xesús?</a:t>
            </a:r>
            <a:r xmlns:a="http://schemas.openxmlformats.org/drawingml/2006/main">
              <a:rPr altLang="en-US" lang="gl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864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76868" y="14215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l" sz="3600">
                <a:solidFill>
                  <a:srgbClr val="0070c0"/>
                </a:solidFill>
              </a:rPr>
              <a:t>Xesús é..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Xesús é o que brilla fermosamente cunha aparencia gloriosa.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889" y="5481151"/>
            <a:ext cx="9134632" cy="1374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 persecución da igrexa foi cada día peor. Todos os seus discípulos foron martirizados mentres conservaban a fe, e Xoán foi confinado só en Patmos.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889" y="-252105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394" y="5288340"/>
            <a:ext cx="9134646" cy="1558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Un día escoitou unha voz forte como unha trompeta, que dicía: "Escribe nun pergamiño o que vexas e envíao ás sete igrexas".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4677" y="6167"/>
            <a:ext cx="9144000" cy="52230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890" y="5733256"/>
            <a:ext cx="9078915" cy="1065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Xoán tamén viu a Xesús. Xesús era a imaxe dun rei que tiña todo o poder do mundo.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890" y="-99391"/>
            <a:ext cx="9144000" cy="58326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0" y="5441201"/>
            <a:ext cx="9134646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Xoán viu o novo ceo e a nova terra que está por vir. Non haberá nada malo, non haberá tristeza e sempre haberá felicidade con Deus.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345" y="-391447"/>
            <a:ext cx="9144000" cy="58326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2196" y="5445224"/>
            <a:ext cx="9107238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Xoán escribiu todas estas visións e escribiunas ás igrexas. "Conserva a túa fe, porque o Señor volverá". Este é o último libro da Biblia, o Apocalipse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44625"/>
            <a:ext cx="9144000" cy="54005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l" altLang="ko-KR" sz="4000"/>
              <a:t>A lección de hoxe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4481" y="7257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7257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23528" y="1082859"/>
            <a:ext cx="8663919" cy="44778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Xesús volverá de novo a esta terra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g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como xuíz algún día.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g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Daquela, os que non crían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g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en Xesús sofre para sempre,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g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Os que cren en Xesús gozarán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g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Vida eterna con felicidade.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g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Estás esperando a que Xesús veña de novo?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g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Non debemos perder esa esperanza, debemos manter a nosa fe nesta terra ata o final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73196" y="152345"/>
            <a:ext cx="4053592" cy="569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l" altLang="ko-KR" sz="3200"/>
              <a:t>Quen é Xesús?</a:t>
            </a:r>
            <a:r xmlns:a="http://schemas.openxmlformats.org/drawingml/2006/main">
              <a:rPr lang="gl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691680" y="12566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ko-KR" sz="3600">
                <a:solidFill>
                  <a:srgbClr val="0070c0"/>
                </a:solidFill>
              </a:rPr>
              <a:t>Xesús..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Xesús volverá de novo a esta terra como rei, xulgará todas as cousas e gobernará todas as cousas para sempre.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l" altLang="ko-KR" sz="4000"/>
              <a:t>Quiz de hoxe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20560" y="11782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Como se chama a illa onde estaba recluído o discípulo Xoán?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Malta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Hawai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Kittim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Patmos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gl" altLang="ko-KR" sz="2800">
                <a:solidFill>
                  <a:srgbClr val="ff0000"/>
                </a:solidFill>
              </a:rPr>
              <a:t>Patmos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3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169372"/>
            <a:ext cx="4053592" cy="69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l" altLang="ko-KR" sz="4000"/>
              <a:t>A Palabra de hoxe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13819" y="37678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7013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ko-KR" sz="3600"/>
              <a:t>O que testemuña destas cousas di: "Si, vou pronto". Amén. Veña, Señor Xesús.</a:t>
            </a:r>
            <a:endParaRPr xmlns:a="http://schemas.openxmlformats.org/drawingml/2006/main" lang="en-US" altLang="ko-KR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gl" altLang="ko-KR" sz="3600"/>
              <a:t>   </a:t>
            </a:r>
            <a:endParaRPr xmlns:a="http://schemas.openxmlformats.org/drawingml/2006/main" lang="en-US" alt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Revelación</a:t>
            </a:r>
            <a:r xmlns:a="http://schemas.openxmlformats.org/drawingml/2006/main">
              <a:rPr lang="g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22:</a:t>
            </a:r>
            <a:r xmlns:a="http://schemas.openxmlformats.org/drawingml/2006/main">
              <a:rPr lang="g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l" sz="4000">
                <a:solidFill>
                  <a:srgbClr val="ff0000"/>
                </a:solidFill>
              </a:rPr>
              <a:t>O de hoxe</a:t>
            </a:r>
            <a:r xmlns:a="http://schemas.openxmlformats.org/drawingml/2006/main">
              <a:rPr altLang="en-US" lang="gl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gl" sz="4000">
                <a:solidFill>
                  <a:srgbClr val="ff0000"/>
                </a:solidFill>
              </a:rPr>
              <a:t>Cuestionario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5118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855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Quen non viu a transfiguración de Xesús?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Pedro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Xaime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Xoán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Tomás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53314"/>
            <a:ext cx="8712968" cy="5121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gl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gl" sz="2800">
                <a:solidFill>
                  <a:srgbClr val="ff0000"/>
                </a:solidFill>
              </a:rPr>
              <a:t>Tomás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3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l" sz="4000">
                <a:solidFill>
                  <a:srgbClr val="ff0000"/>
                </a:solidFill>
              </a:rPr>
              <a:t>A Palabra de hoxe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49477" y="2384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127176"/>
            <a:ext cx="8208912" cy="22905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l" sz="3600"/>
              <a:t>Alí transfigurouse ante eles. O seu rostro brillaba coma o sol, e as súas roupas volvéronse brancas coma a luz.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Mateo</a:t>
            </a:r>
            <a:r xmlns:a="http://schemas.openxmlformats.org/drawingml/2006/main">
              <a:rPr altLang="en-US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17:</a:t>
            </a:r>
            <a:r xmlns:a="http://schemas.openxmlformats.org/drawingml/2006/main">
              <a:rPr altLang="en-US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 75 A Palabra de Deus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429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l" altLang="ko-KR" sz="4400"/>
              <a:t>Xesús</a:t>
            </a:r>
            <a:r xmlns:a="http://schemas.openxmlformats.org/drawingml/2006/main">
              <a:rPr lang="gl" altLang="en-US" sz="4400"/>
              <a:t> </a:t>
            </a:r>
            <a:r xmlns:a="http://schemas.openxmlformats.org/drawingml/2006/main">
              <a:rPr lang="gl" altLang="ko-KR" sz="4400"/>
              <a:t>Ama os nenos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94887" y="1959038"/>
            <a:ext cx="4943222" cy="388448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l" sz="4000">
                <a:solidFill>
                  <a:srgbClr val="ff0000"/>
                </a:solidFill>
              </a:rPr>
              <a:t>A Palabra de hoxe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9019" y="4450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02430" y="4450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196752"/>
            <a:ext cx="8208912" cy="2830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l" sz="3600"/>
              <a:t>Cando Xesús viu isto, indignouse. El díxolles: "Deixade que os nenos veñan a min, e non os estorbedes, porque o reino de Deus é de tales como estes.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Marcos</a:t>
            </a:r>
            <a:r xmlns:a="http://schemas.openxmlformats.org/drawingml/2006/main">
              <a:rPr altLang="en-US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10:14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Un pai levou o seu fillo a Xesús para que o bendixese.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9618"/>
            <a:ext cx="9144000" cy="5672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8" y="5805264"/>
            <a:ext cx="913463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Entón, os discípulos de Xesús increpárono. "Como te atreves a levar o teu fillo a Xesús?"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69" y="0"/>
            <a:ext cx="9134632" cy="572836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9589" y="5805264"/>
            <a:ext cx="9144000" cy="574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Cando Xesús o viu, dixo enfadado.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2029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373216"/>
            <a:ext cx="9134646" cy="1549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“Non deixes que os nenos veñan a min. O reino de Deus é dos fillos coma estes.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4"/>
            <a:ext cx="9144000" cy="5400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769216"/>
            <a:ext cx="905361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Pero o fillo desperdiciara toda a súa propiedade no afastado país e fíxose miserable.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t="11"/>
          <a:stretch>
            <a:fillRect/>
          </a:stretch>
        </p:blipFill>
        <p:spPr>
          <a:xfrm>
            <a:off x="7704" y="0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221" y="5052313"/>
            <a:ext cx="9107238" cy="17942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"Quen non reciba o reino de Deus coma un neno nunca entrará nel." E colleu os nenos nos seus brazos, puxo as mans sobre eles e bendiciunos.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0959"/>
            <a:ext cx="9144000" cy="50341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l" sz="4000">
                <a:solidFill>
                  <a:srgbClr val="ff0000"/>
                </a:solidFill>
              </a:rPr>
              <a:t>A lección de hoxe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300192" y="7681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6935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378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Xesús dixo que o reino de Deus pertence a tales como estes nenos.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Facemos tamén fillos que amamos a Deus e obedecemos a Xesús sen perder o puro, honesto,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e verdadeiro corazón de neno.</a:t>
            </a:r>
            <a:r xmlns:a="http://schemas.openxmlformats.org/drawingml/2006/main">
              <a:rPr altLang="en-US" lang="g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73196" y="269077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l" sz="3200"/>
              <a:t>Quen é Xesús?</a:t>
            </a:r>
            <a:r xmlns:a="http://schemas.openxmlformats.org/drawingml/2006/main">
              <a:rPr altLang="en-US" lang="gl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80090" y="94371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66120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l" sz="3600">
                <a:solidFill>
                  <a:srgbClr val="0070c0"/>
                </a:solidFill>
              </a:rPr>
              <a:t>Xesús</a:t>
            </a:r>
            <a:r xmlns:a="http://schemas.openxmlformats.org/drawingml/2006/main">
              <a:rPr altLang="en-US" lang="gl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altLang="ko-KR" lang="gl" sz="3600">
                <a:solidFill>
                  <a:srgbClr val="0070c0"/>
                </a:solidFill>
              </a:rPr>
              <a:t>é..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Xesús é quen ama, valora e bendice aos nenos.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l" sz="4000">
                <a:solidFill>
                  <a:srgbClr val="ff0000"/>
                </a:solidFill>
              </a:rPr>
              <a:t>Quiz de hoxe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1844" y="118084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7405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Que fixeron os discípulos cando os nenos intentaron ir a Xesús?</a:t>
            </a:r>
            <a:r xmlns:a="http://schemas.openxmlformats.org/drawingml/2006/main">
              <a:rPr altLang="en-US" lang="g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Recibíronos encantados.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Recrimináronlles que non fosen a Xesús.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Presentaron aos nenos a Xesús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Déronlles algo de comida e mandáronos para a casa.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3565107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gl" sz="2800">
                <a:solidFill>
                  <a:srgbClr val="ff0000"/>
                </a:solidFill>
              </a:rPr>
              <a:t>② </a:t>
            </a:r>
            <a:r xmlns:a="http://schemas.openxmlformats.org/drawingml/2006/main">
              <a:rPr altLang="ko-KR" lang="gl" sz="2800">
                <a:solidFill>
                  <a:srgbClr val="ff0000"/>
                </a:solidFill>
              </a:rPr>
              <a:t>Recrimináronlles que non fosen a Xesús.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4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l" sz="4000">
                <a:solidFill>
                  <a:srgbClr val="ff0000"/>
                </a:solidFill>
              </a:rPr>
              <a:t>A Palabra de hoxe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9019" y="4450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02430" y="4450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52238" y="1735088"/>
            <a:ext cx="8208912" cy="28254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l" sz="3600"/>
              <a:t>Cando Xesús viu isto, indignouse. El díxolles: "Deixade que os nenos veñan a min, e non os estorbedes, porque o reino de Deus é de tales como estes.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Marcos</a:t>
            </a:r>
            <a:r xmlns:a="http://schemas.openxmlformats.org/drawingml/2006/main">
              <a:rPr altLang="en-US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10:14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 76 A Palabra de Deus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20967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l" altLang="ko-KR" sz="4400"/>
              <a:t>Xesús curou a un cego, Bartimeo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94887" y="1959038"/>
            <a:ext cx="4943222" cy="38462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l" sz="4000">
                <a:solidFill>
                  <a:srgbClr val="ff0000"/>
                </a:solidFill>
              </a:rPr>
              <a:t>A Palabra de hoxe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10156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52238" y="1735088"/>
            <a:ext cx="8208912" cy="39303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l" sz="3600"/>
              <a:t>"Vai", dixo Xesús, "a túa fe curoute". Inmediatamente recobrou a vista e seguiu a Xesús polo camiño.</a:t>
            </a:r>
            <a:endParaRPr xmlns:a="http://schemas.openxmlformats.org/drawingml/2006/main" altLang="ko-KR" lang="en-US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l" sz="3600"/>
              <a:t>   </a:t>
            </a:r>
            <a:endParaRPr xmlns:a="http://schemas.openxmlformats.org/drawingml/2006/main" altLang="ko-KR" lang="en-US" sz="3600"/>
          </a:p>
          <a:p>
            <a:pPr lvl="0">
              <a:defRPr/>
            </a:pPr>
            <a:endParaRPr altLang="ko-KR" lang="en-US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l" sz="3600"/>
              <a:t> 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Marcos</a:t>
            </a:r>
            <a:r xmlns:a="http://schemas.openxmlformats.org/drawingml/2006/main">
              <a:rPr altLang="en-US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10:</a:t>
            </a:r>
            <a:r xmlns:a="http://schemas.openxmlformats.org/drawingml/2006/main">
              <a:rPr altLang="en-US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52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Cando Xesús chegou a Xericó, un cego, Bartimeo estaba sentado á beira do camiño mendigando.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416" y="0"/>
            <a:ext cx="9137584" cy="5672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2664" y="5291356"/>
            <a:ext cx="9134632" cy="1555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Cando oíu que era Xesús de Nazaret, comezou a berrar: "Xesús, Fillo de David, ten piedade de min!"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68" y="1"/>
            <a:ext cx="9134632" cy="508518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5085" y="5380672"/>
            <a:ext cx="9078915" cy="14563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Xesús chamou a Bartimeo. "Que queres que faga por ti?" Xesús preguntoulle. O cego dixo: "Rabí, quero ver".</a:t>
            </a:r>
            <a:endParaRPr xmlns:a="http://schemas.openxmlformats.org/drawingml/2006/main" lang="en-US" altLang="ko-KR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75" y="0"/>
            <a:ext cx="9142025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157192"/>
            <a:ext cx="9144000" cy="17941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 fillo deuse conta de que se facía máis miserable que os criados da casa do seu pai.</a:t>
            </a:r>
            <a:endParaRPr xmlns:a="http://schemas.openxmlformats.org/drawingml/2006/main" altLang="ko-KR" 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Entón volveu e suplicou a seu pai que o aceptase como un dos seus criados.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l="79"/>
          <a:stretch>
            <a:fillRect/>
          </a:stretch>
        </p:blipFill>
        <p:spPr>
          <a:xfrm>
            <a:off x="0" y="-1"/>
            <a:ext cx="9144000" cy="501317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512" y="5661248"/>
            <a:ext cx="913464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"Vai", dixo Xesús, "a túa fe curoute". Inmediatamente recibiu a vista.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202360" y="-27384"/>
            <a:ext cx="6810789" cy="55446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81" y="5749967"/>
            <a:ext cx="910723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"Grazas, Xesús!" Bartimeo seguiu a Xesús que lle deixou ver.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132" y="3884"/>
            <a:ext cx="9133867" cy="57293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0151" y="176084"/>
            <a:ext cx="4053592" cy="698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l" sz="4000">
                <a:solidFill>
                  <a:srgbClr val="ff0000"/>
                </a:solidFill>
              </a:rPr>
              <a:t>A lección de hoxe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5386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1260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378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Xesús díxolle a Bartimeo: "A túa fe curoute".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 fe é a que nos salva.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 fe exprésase na oración sincera.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Cando rogamos a Xesús,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Temos que ter esta fe.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9131" y="204846"/>
            <a:ext cx="4053592" cy="5742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l" sz="3200"/>
              <a:t>Quen é Xesús?</a:t>
            </a:r>
            <a:r xmlns:a="http://schemas.openxmlformats.org/drawingml/2006/main">
              <a:rPr altLang="en-US" lang="gl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l" sz="3600">
                <a:solidFill>
                  <a:srgbClr val="0070c0"/>
                </a:solidFill>
              </a:rPr>
              <a:t>Xesús é..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Xesús é quen escoita e responde ás nosas oracións sinceras.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l" sz="4000">
                <a:solidFill>
                  <a:srgbClr val="ff0000"/>
                </a:solidFill>
              </a:rPr>
              <a:t>Quiz de hoxe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89296" y="70401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062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Que lle pediu Bartimeo a Xesús?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Dáme moito diñeiro.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Quero ser o teu discípulo.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Déixame camiñar sobre a auga.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15748"/>
            <a:ext cx="8712968" cy="5116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Quero ver de novo.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11592" y="5126076"/>
            <a:ext cx="8712968" cy="5108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gl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gl" sz="2800">
                <a:solidFill>
                  <a:srgbClr val="ff0000"/>
                </a:solidFill>
              </a:rPr>
              <a:t>Quero ver de novo.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5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l" sz="4000">
                <a:solidFill>
                  <a:srgbClr val="ff0000"/>
                </a:solidFill>
              </a:rPr>
              <a:t>A Palabra de hoxe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10156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52238" y="1735088"/>
            <a:ext cx="8208912" cy="39303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l" sz="3600"/>
              <a:t>"Vai", dixo Xesús, "a túa fe curoute". Inmediatamente recobrou a vista e seguiu a Xesús polo camiño.</a:t>
            </a:r>
            <a:endParaRPr xmlns:a="http://schemas.openxmlformats.org/drawingml/2006/main" altLang="ko-KR" lang="en-US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l" sz="3600"/>
              <a:t>   </a:t>
            </a:r>
            <a:endParaRPr xmlns:a="http://schemas.openxmlformats.org/drawingml/2006/main" altLang="ko-KR" lang="en-US" sz="3600"/>
          </a:p>
          <a:p>
            <a:pPr lvl="0">
              <a:defRPr/>
            </a:pPr>
            <a:endParaRPr altLang="ko-KR" lang="en-US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l" sz="3600"/>
              <a:t> 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Marcos</a:t>
            </a:r>
            <a:r xmlns:a="http://schemas.openxmlformats.org/drawingml/2006/main">
              <a:rPr altLang="en-US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10:</a:t>
            </a:r>
            <a:r xmlns:a="http://schemas.openxmlformats.org/drawingml/2006/main">
              <a:rPr altLang="en-US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52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 77 A Palabra de Deus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20967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l" altLang="ko-KR" sz="4400"/>
              <a:t>Zaqueo subiu a unha árbore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94887" y="2060848"/>
            <a:ext cx="4943222" cy="36724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l" sz="4000">
                <a:solidFill>
                  <a:srgbClr val="ff0000"/>
                </a:solidFill>
              </a:rPr>
              <a:t>A Palabra de hoxe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8342" y="5793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50480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420888"/>
            <a:ext cx="8208912" cy="1177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l" sz="3600"/>
              <a:t>Porque o Fillo do Home veu buscar e salvar o que estaba perdido".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Lucas</a:t>
            </a:r>
            <a:r xmlns:a="http://schemas.openxmlformats.org/drawingml/2006/main">
              <a:rPr altLang="en-US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19:</a:t>
            </a:r>
            <a:r xmlns:a="http://schemas.openxmlformats.org/drawingml/2006/main">
              <a:rPr altLang="en-US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Había un home rico chamado Zaqueo. Era un recadador xefe de impostos, polo que a xente odiaba.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672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8" y="5805264"/>
            <a:ext cx="913463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Un día chegou Xesús á aldea onde vivía Zaqueo. Moita xente estaba ateigada para ver a Xesús.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68" y="0"/>
            <a:ext cx="9134632" cy="572836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9184" y="5288340"/>
            <a:ext cx="9134646" cy="1558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En canto o seu pai viu vir de lonxe o seu fillo, correu cara a el e abrazouno e aceptouno con alegría.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195736" y="188640"/>
            <a:ext cx="4464496" cy="45365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400" y="5373216"/>
            <a:ext cx="9078915" cy="1368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Zaqueo subiu a unha árbore para ver a Xesús. Xesús mirou para el e dixo: "Zaqueo, baixa inmediatamente. Hoxe teño que quedarme na túa casa".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" y="-12084"/>
            <a:ext cx="9144000" cy="53132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0432" y="5780782"/>
            <a:ext cx="9134646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"Zaqueo decidiu a Xesús: "Darei a metade das miñas posesións aos pobres".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4687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81" y="5749967"/>
            <a:ext cx="9107238" cy="10013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Xesús dixo: "Hoxe chegou a salvación a esta casa. Vin para buscar e salvar o que estaba perdido".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25619" cy="57293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5832" y="203047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l" sz="4000">
                <a:solidFill>
                  <a:srgbClr val="ff0000"/>
                </a:solidFill>
              </a:rPr>
              <a:t>A lección de hoxe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6587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5025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Cando Zaqueo coñeceu a Xesús, confesou que entregaría aos pobres os seus bens máis queridos.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Que é o máis importante para ti?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 que renunciaches despois de coñecer a Xesús?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Temos que lembrar que o máis precioso para nós é Xesús.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06922" y="120696"/>
            <a:ext cx="4053592" cy="5727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l" sz="3200">
                <a:solidFill>
                  <a:srgbClr val="ff0000"/>
                </a:solidFill>
              </a:rPr>
              <a:t>Quen é Xesús?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42789" y="73724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5739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l" sz="3600">
                <a:solidFill>
                  <a:srgbClr val="0070c0"/>
                </a:solidFill>
              </a:rPr>
              <a:t>Xesús é..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Xesús é o Salvador que veu a esta terra para salvar a todos sen distinción.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l" sz="4000">
                <a:solidFill>
                  <a:srgbClr val="ff0000"/>
                </a:solidFill>
              </a:rPr>
              <a:t>O de hoxe</a:t>
            </a:r>
            <a:r xmlns:a="http://schemas.openxmlformats.org/drawingml/2006/main">
              <a:rPr altLang="en-US" lang="gl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gl" sz="4000">
                <a:solidFill>
                  <a:srgbClr val="ff0000"/>
                </a:solidFill>
              </a:rPr>
              <a:t>Cuestionario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7721" y="12928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Por que a xente odiaba a Zaqueo?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Porque</a:t>
            </a:r>
            <a:r xmlns:a="http://schemas.openxmlformats.org/drawingml/2006/main">
              <a:rPr altLang="en-US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el</a:t>
            </a:r>
            <a:r xmlns:a="http://schemas.openxmlformats.org/drawingml/2006/main">
              <a:rPr altLang="en-US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foi</a:t>
            </a:r>
            <a:r xmlns:a="http://schemas.openxmlformats.org/drawingml/2006/main">
              <a:rPr altLang="en-US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</a:t>
            </a:r>
            <a:r xmlns:a="http://schemas.openxmlformats.org/drawingml/2006/main">
              <a:rPr altLang="en-US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xefe</a:t>
            </a:r>
            <a:r xmlns:a="http://schemas.openxmlformats.org/drawingml/2006/main">
              <a:rPr altLang="en-US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Imposto</a:t>
            </a:r>
            <a:r xmlns:a="http://schemas.openxmlformats.org/drawingml/2006/main">
              <a:rPr altLang="en-US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colector.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Porque cría ben en Xesús.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Porque rezaba moito.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Porque era guapo.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8536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gl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altLang="ko-KR" lang="gl" sz="2800">
                <a:solidFill>
                  <a:srgbClr val="ff0000"/>
                </a:solidFill>
              </a:rPr>
              <a:t>Porque era un recadador xefe de impostos.</a:t>
            </a:r>
            <a:endParaRPr xmlns:a="http://schemas.openxmlformats.org/drawingml/2006/main" altLang="ko-KR" 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6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l" sz="4000">
                <a:solidFill>
                  <a:srgbClr val="ff0000"/>
                </a:solidFill>
              </a:rPr>
              <a:t>A Palabra de hoxe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8342" y="5793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50480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420888"/>
            <a:ext cx="8208912" cy="1177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l" sz="3600"/>
              <a:t>Porque o Fillo do Home veu buscar e salvar o que estaba perdido".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Lucas</a:t>
            </a:r>
            <a:r xmlns:a="http://schemas.openxmlformats.org/drawingml/2006/main">
              <a:rPr altLang="en-US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19:</a:t>
            </a:r>
            <a:r xmlns:a="http://schemas.openxmlformats.org/drawingml/2006/main">
              <a:rPr altLang="en-US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b="1" lang="gl">
                <a:solidFill>
                  <a:schemeClr val="tx1">
                    <a:lumMod val="50000"/>
                    <a:lumOff val="50000"/>
                  </a:schemeClr>
                </a:solidFill>
              </a:rPr>
              <a:t>No 78 A Palabra de Deus</a:t>
            </a:r>
            <a:endParaRPr xmlns:a="http://schemas.openxmlformats.org/drawingml/2006/main" altLang="en-US" b="1" lang="ko-KR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descr="D:\bk\bacdk1.png" id="1028" name="Picture 4"/>
            <p:cNvPicPr>
              <a:picLocks noChangeArrowheads="1" noChangeAspect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descr="D:\bk\bacdk1.png" id="9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b="32600" r="6606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5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klogo2_1-1.png" id="1029" name="Picture 5"/>
          <p:cNvPicPr>
            <a:picLocks noChangeArrowheads="1" noChangeAspect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descr="D:\bk\bklogo2_1-1.png" id="16" name="Picture 5"/>
          <p:cNvPicPr>
            <a:picLocks noChangeArrowheads="1" noChangeAspect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429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l" sz="4400"/>
              <a:t>Unha casa construída sobre a rocha</a:t>
            </a:r>
            <a:endParaRPr xmlns:a="http://schemas.openxmlformats.org/drawingml/2006/main" altLang="ko-KR" 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altLang="en-US" lang="ko-KR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altLang="en-US" lang="ko-KR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rcRect b="87" l="32" r="12" t="113"/>
          <a:stretch>
            <a:fillRect/>
          </a:stretch>
        </p:blipFill>
        <p:spPr>
          <a:xfrm>
            <a:off x="4382160" y="1782108"/>
            <a:ext cx="4752528" cy="40951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delay="0" evt="onBegin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with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dur="500" id="7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8" nodeType="withEffect" presetClass="entr" presetID="2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in">
                                      <p:cBhvr>
                                        <p:cTn dur="500" id="1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1">
                            <p:stCondLst>
                              <p:cond delay="500"/>
                            </p:stCondLst>
                            <p:childTnLst>
                              <p:par>
                                <p:cTn fill="hold" id="12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14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15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accel="33333" decel="33333" fill="hold" id="17" nodeType="withEffect" presetClass="emph" presetID="6" presetSubtype="0" repeatCount="indefinite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dur="1500" fill="hold" id="18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fill="hold" id="19" nodeType="withEffect" presetClass="exit" presetID="10" presetSubtype="0" repeatCount="indefinite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500" id="2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 id="21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200835"/>
            <a:ext cx="4053592" cy="692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l" sz="4000">
                <a:solidFill>
                  <a:srgbClr val="ff0000"/>
                </a:solidFill>
              </a:rPr>
              <a:t>A Palabra de hoxe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628800"/>
            <a:ext cx="8208912" cy="22840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l" sz="3600"/>
              <a:t>"Por iso, todo aquel que escoita estas miñas palabras e as pon en práctica é como un home sabio que construíu a súa casa sobre a rocha.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Mateo</a:t>
            </a:r>
            <a:r xmlns:a="http://schemas.openxmlformats.org/drawingml/2006/main">
              <a:rPr altLang="en-US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7:</a:t>
            </a:r>
            <a:r xmlns:a="http://schemas.openxmlformats.org/drawingml/2006/main">
              <a:rPr altLang="en-US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Xesús contou a historia de dous homes que estaban construíndo unha casa.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38" l="19" r="19" t="8"/>
          <a:stretch>
            <a:fillRect/>
          </a:stretch>
        </p:blipFill>
        <p:spPr>
          <a:xfrm>
            <a:off x="2015715" y="0"/>
            <a:ext cx="5112568" cy="580064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3180" y="5805264"/>
            <a:ext cx="910723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Xesús dixo: "Deus, o teu pai está sempre esperando por ti".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266" y="-27383"/>
            <a:ext cx="9144000" cy="568863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8" y="5805264"/>
            <a:ext cx="913463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Un deles decidiu construír a súa casa na area, outro na rocha.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58" l="15" r="46" t="12"/>
          <a:stretch>
            <a:fillRect/>
          </a:stretch>
        </p:blipFill>
        <p:spPr>
          <a:xfrm>
            <a:off x="4579409" y="-2215"/>
            <a:ext cx="4564591" cy="576041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b="16" l="59" r="81" t="44"/>
          <a:stretch>
            <a:fillRect/>
          </a:stretch>
        </p:blipFill>
        <p:spPr>
          <a:xfrm>
            <a:off x="0" y="0"/>
            <a:ext cx="4572000" cy="57481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542" y="5373216"/>
            <a:ext cx="9078915" cy="1549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Os dous traballaron duro para construír unha casa. As dúas casas parecían fortes por fóra sen gran diferenza.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102" l="69" r="90" t="109"/>
          <a:stretch>
            <a:fillRect/>
          </a:stretch>
        </p:blipFill>
        <p:spPr>
          <a:xfrm>
            <a:off x="0" y="0"/>
            <a:ext cx="9144000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3581" y="5460781"/>
            <a:ext cx="9134646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Cando a intensa choiva provocou unha inundación, a casa construída sobre a area foi arrasada. Pero a casa construída na rocha mantívose firme.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752" y="0"/>
            <a:ext cx="9137603" cy="53732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2068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Xesús dixo: "Todo aquel que escoita as miñas palabras e as pon en práctica é como un home sabio que construíu a súa casa sobre a rocha".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31072" y="1"/>
            <a:ext cx="9144000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l" sz="4000">
                <a:solidFill>
                  <a:srgbClr val="ff0000"/>
                </a:solidFill>
              </a:rPr>
              <a:t>A lección de hoxe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20976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61528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31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Xesús dixo: "Todo aquel que escoita as miñas palabras e as pon en práctica é como un home sabio que construíu a súa casa sobre a rocha".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Pon en práctica cada palabra de Deus?</a:t>
            </a:r>
            <a:r xmlns:a="http://schemas.openxmlformats.org/drawingml/2006/main">
              <a:rPr altLang="en-US" lang="g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g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Sexamos homes sabios que obedecen a Palabra de Deus.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89415" y="218510"/>
            <a:ext cx="4053592" cy="570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l" sz="3200"/>
              <a:t>Quen é Xesús?</a:t>
            </a:r>
            <a:r xmlns:a="http://schemas.openxmlformats.org/drawingml/2006/main">
              <a:rPr altLang="en-US" lang="gl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14224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94528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l" sz="3600">
                <a:solidFill>
                  <a:srgbClr val="0070c0"/>
                </a:solidFill>
              </a:rPr>
              <a:t>Xesús</a:t>
            </a:r>
            <a:r xmlns:a="http://schemas.openxmlformats.org/drawingml/2006/main">
              <a:rPr altLang="en-US" lang="gl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altLang="ko-KR" lang="gl" sz="3600">
                <a:solidFill>
                  <a:srgbClr val="0070c0"/>
                </a:solidFill>
              </a:rPr>
              <a:t>é..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Xesús é quen se deleita cos que obedecen a Palabra.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l" sz="4000">
                <a:solidFill>
                  <a:srgbClr val="ff0000"/>
                </a:solidFill>
              </a:rPr>
              <a:t>Quiz de hoxe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7721" y="9351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Cando se derrubou a casa construída sobre a area?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En canto se construíu a casa,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Cando brillaba o sol,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Cando moita xente entrou na casa,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Cando chovía moito e se alagaba,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gl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gl" sz="2800">
                <a:solidFill>
                  <a:srgbClr val="ff0000"/>
                </a:solidFill>
              </a:rPr>
              <a:t>Cando chovía moito e se alagaba,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7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200835"/>
            <a:ext cx="4053592" cy="692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l" sz="4000">
                <a:solidFill>
                  <a:srgbClr val="ff0000"/>
                </a:solidFill>
              </a:rPr>
              <a:t>A Palabra de hoxe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700808"/>
            <a:ext cx="8208912" cy="22882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l" sz="3600"/>
              <a:t>"Por iso, todo aquel que escoita estas miñas palabras e as pon en práctica é como un home sabio que construíu a súa casa sobre a rocha.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Mateo</a:t>
            </a:r>
            <a:r xmlns:a="http://schemas.openxmlformats.org/drawingml/2006/main">
              <a:rPr altLang="en-US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7:</a:t>
            </a:r>
            <a:r xmlns:a="http://schemas.openxmlformats.org/drawingml/2006/main">
              <a:rPr altLang="en-US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 79 A Palabra de Deus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429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l" altLang="ko-KR" sz="4400"/>
              <a:t>Cinco Virxes Sabias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779912" y="1959038"/>
            <a:ext cx="5364088" cy="38571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l" sz="4000">
                <a:solidFill>
                  <a:srgbClr val="ff0000"/>
                </a:solidFill>
              </a:rPr>
              <a:t>A Palabra de hoxe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64827" y="5854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6052" y="2384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52238" y="2564904"/>
            <a:ext cx="8208912" cy="11860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l" sz="3600"/>
              <a:t>"Por tanto, vixía, porque non sabedes o día nin a hora".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Mateo</a:t>
            </a:r>
            <a:r xmlns:a="http://schemas.openxmlformats.org/drawingml/2006/main">
              <a:rPr altLang="en-US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25:</a:t>
            </a:r>
            <a:r xmlns:a="http://schemas.openxmlformats.org/drawingml/2006/main">
              <a:rPr altLang="en-US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l" sz="4000">
                <a:solidFill>
                  <a:srgbClr val="ff0000"/>
                </a:solidFill>
              </a:rPr>
              <a:t>A lección de hoxe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55942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2384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5025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Pecamos moito nas nosas vidas.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Entón, sentímonos culpables por pecar contra Deus.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Pero Deus sempre nos perdoou os nosos pecados.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Porque Xesús xa asumiu todos os nosos pecados.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Tes que crer isto e ir a Deus con gratitude e alegría.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473005"/>
            <a:ext cx="9053611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Eran dez virxes que se preparaban para a voda. As cinco nenas sabias prepararon lámpadas con aceite suficiente, pero as outras cinco non.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"/>
            <a:ext cx="9144000" cy="547300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8" y="5805264"/>
            <a:ext cx="913463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Pola noite, cando o noivo chegaba tarde, as dez virxes durmían.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67" y="-99392"/>
            <a:ext cx="9134633" cy="58326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4010" y="5373216"/>
            <a:ext cx="9049318" cy="1368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"O noivo está aquí!" As virxes erguíanse con présa. E apagáronse as luces das cinco virxes que non prepararon aceite suficiente.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065412" y="260648"/>
            <a:ext cx="5013176" cy="50131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5264"/>
            <a:ext cx="904931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"Dános un pouco de aceite." "Se che damos o noso aceite, tamén podemos quedarnos sen petróleo. Vai buscar aceite".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62999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7974" y="5445224"/>
            <a:ext cx="9134646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Pero mentres as cinco nenas tolas foron comprar aceite, a porta da festa pechouse. Finalmente, as cinco nenas non foron autorizadas a asistir á festa.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6299" y="-1"/>
            <a:ext cx="9150300" cy="54452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3967" y="185780"/>
            <a:ext cx="4053592" cy="6981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l" sz="4000">
                <a:solidFill>
                  <a:srgbClr val="ff0000"/>
                </a:solidFill>
              </a:rPr>
              <a:t>A lección de hoxe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2456" y="446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74734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31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Esta é unha historia que Xesús nos conta como agardar o día en que volva.</a:t>
            </a:r>
            <a:r xmlns:a="http://schemas.openxmlformats.org/drawingml/2006/main">
              <a:rPr altLang="en-US" lang="g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g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Ninguén sabe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cando Xesús virá de novo.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Pero como as cinco virxes sabias, sempre debemos espertar e esperar a Xesús co corazón preparado.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8021" y="268342"/>
            <a:ext cx="4053592" cy="5679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l" sz="3200"/>
              <a:t>Quen é Xesús?</a:t>
            </a:r>
            <a:r xmlns:a="http://schemas.openxmlformats.org/drawingml/2006/main">
              <a:rPr altLang="en-US" lang="gl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42418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101276" y="8425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l" sz="3600">
                <a:solidFill>
                  <a:srgbClr val="0070c0"/>
                </a:solidFill>
              </a:rPr>
              <a:t>Xesús..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Xesús prometeu volver a esta terra cando ninguén o saiba.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l" sz="4000">
                <a:solidFill>
                  <a:srgbClr val="ff0000"/>
                </a:solidFill>
              </a:rPr>
              <a:t>Quiz de hoxe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8062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9021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Que non prepararon as cinco virxes insensatas?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15972" y="2761764"/>
            <a:ext cx="8424936" cy="5129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aceite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auga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roupa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agasallo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61764"/>
            <a:ext cx="8712968" cy="5129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gl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altLang="ko-KR" lang="gl" sz="2800">
                <a:solidFill>
                  <a:srgbClr val="ff0000"/>
                </a:solidFill>
              </a:rPr>
              <a:t>aceite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8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l" sz="4000">
                <a:solidFill>
                  <a:srgbClr val="ff0000"/>
                </a:solidFill>
              </a:rPr>
              <a:t>A Palabra de hoxe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64827" y="5854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6052" y="2384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52238" y="2564904"/>
            <a:ext cx="8208912" cy="11860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l" sz="3600"/>
              <a:t>"Por tanto, vixía, porque non sabedes o día nin a hora".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Mateo</a:t>
            </a:r>
            <a:r xmlns:a="http://schemas.openxmlformats.org/drawingml/2006/main">
              <a:rPr altLang="en-US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25:</a:t>
            </a:r>
            <a:r xmlns:a="http://schemas.openxmlformats.org/drawingml/2006/main">
              <a:rPr altLang="en-US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 80 A Palabra de Deus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429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l" altLang="ko-KR" sz="4400"/>
              <a:t>A parábola dos talentos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067944" y="1883482"/>
            <a:ext cx="5076360" cy="39217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199702"/>
            <a:ext cx="4053592" cy="5699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l" sz="3200"/>
              <a:t>Quen é Xesús?</a:t>
            </a:r>
            <a:r xmlns:a="http://schemas.openxmlformats.org/drawingml/2006/main">
              <a:rPr altLang="en-US" lang="gl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922" y="80124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9215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l" sz="3600">
                <a:solidFill>
                  <a:srgbClr val="0070c0"/>
                </a:solidFill>
              </a:rPr>
              <a:t>Xesús</a:t>
            </a:r>
            <a:r xmlns:a="http://schemas.openxmlformats.org/drawingml/2006/main">
              <a:rPr altLang="en-US" lang="gl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altLang="ko-KR" lang="gl" sz="3600">
                <a:solidFill>
                  <a:srgbClr val="0070c0"/>
                </a:solidFill>
              </a:rPr>
              <a:t>é..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Xesús é quen sempre nos ama e nos espera.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l" sz="4000"/>
              <a:t>A Palabra de hoxe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25885" y="78751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0019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052736"/>
            <a:ext cx="8208912" cy="28344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l" sz="3600"/>
              <a:t>"O seu amo respondeulle: "¡Ben, servo bo e fiel! Con poucas cousas fuches fiel; en moitas cousas poreiche. ¡Ven compartir a felicidade do teu amo!".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Mateo</a:t>
            </a:r>
            <a:r xmlns:a="http://schemas.openxmlformats.org/drawingml/2006/main">
              <a:rPr altLang="en-US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25:21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473005"/>
            <a:ext cx="9053611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Unha persoa encomendaba cartos aos seus servos de camiño ao estranxeiro. Deulle cinco talentos ao primeiro servo, dous ao segundo e un ao terceiro.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3629"/>
            <a:ext cx="9144000" cy="55136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3751" y="4683968"/>
            <a:ext cx="9134632" cy="22197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 criado que recibiu 5 talentos e dous talentos foi á vez e puxo o seu diñeiro a traballar e gañou o dobre. Non obstante, un home que recibiu 1 talento saíu e cavou un burato no chan e escondeu o diñeiro do seu amo.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136" l="115" r="45" t="136"/>
          <a:stretch>
            <a:fillRect/>
          </a:stretch>
        </p:blipFill>
        <p:spPr>
          <a:xfrm>
            <a:off x="10509" y="0"/>
            <a:ext cx="9133491" cy="46531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4010" y="5373216"/>
            <a:ext cx="9049318" cy="1368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Cando o amo volveu e fixo contas con eles, o primeiro criado gañou cinco talentos máis, e o segundo dous máis.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16632"/>
            <a:ext cx="9144000" cy="525658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7341" y="5445224"/>
            <a:ext cx="9049318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Pero o servo que recibiu un talento non gañou ningún. “Mestre, só me deches un talento. Entón, como podo gañar máis diñeiro?"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7263" y="5042117"/>
            <a:ext cx="9134646" cy="17949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 seu amo estaba enfadado. "Deberías ter depositado o meu diñeiro nos banqueiros, teríao recibido con intereses. Servo inútil, sae da miña casa!"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12999" y="1"/>
            <a:ext cx="5364596" cy="48691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l" sz="4000">
                <a:solidFill>
                  <a:srgbClr val="ff0000"/>
                </a:solidFill>
              </a:rPr>
              <a:t>A lección de hoxe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2456" y="8269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1260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908720"/>
            <a:ext cx="8352928" cy="44805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Xesús advírtenos que non sexamos preguiceiros a través da parábola dos talentos.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Hai algo máis importante que o que recibimos.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 máis importante é vivir unha vida para a gloria de Deus usando fielmente o que tes.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Todos debemos vivir ese tipo de vida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para ser loado por Xesús.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4" y="116534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l" sz="3200"/>
              <a:t>Quen é Xesús?</a:t>
            </a:r>
            <a:r xmlns:a="http://schemas.openxmlformats.org/drawingml/2006/main">
              <a:rPr altLang="en-US" lang="gl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864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14224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l" sz="3600">
                <a:solidFill>
                  <a:srgbClr val="0070c0"/>
                </a:solidFill>
              </a:rPr>
              <a:t>Xesús é..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Xesús é o noso mestre, que avalía as nosas vidas e nos recompensa en consecuencia.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l" sz="4000">
                <a:solidFill>
                  <a:srgbClr val="ff0000"/>
                </a:solidFill>
              </a:rPr>
              <a:t>Quiz de hoxe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25885" y="6146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195736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Que lles encomendou o amo aos criados mentres viaxaba lonxe?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casa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campo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tenda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5021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talento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5021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gl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gl" sz="2800">
                <a:solidFill>
                  <a:srgbClr val="ff0000"/>
                </a:solidFill>
              </a:rPr>
              <a:t>talento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9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l" sz="4000"/>
              <a:t>A Palabra de hoxe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25885" y="78751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0019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052736"/>
            <a:ext cx="8208912" cy="28344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l" sz="3600"/>
              <a:t>"O seu amo respondeulle: "¡Ben, servo bo e fiel! Con poucas cousas fuches fiel; en moitas cousas poreiche. ¡Ven compartir a felicidade do teu amo!".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Mateo</a:t>
            </a:r>
            <a:r xmlns:a="http://schemas.openxmlformats.org/drawingml/2006/main">
              <a:rPr altLang="en-US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25:21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1c3d62"/>
      </a:dk2>
      <a:lt2>
        <a:srgbClr val="e3dcc1"/>
      </a:lt2>
      <a:accent1>
        <a:srgbClr val="315f97"/>
      </a:accent1>
      <a:accent2>
        <a:srgbClr val="c75252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000ff"/>
      </a:hlink>
      <a:folHlink>
        <a:srgbClr val="800080"/>
      </a:folHlink>
    </a:clrScheme>
    <a:fontScheme name="한컴오피스">
      <a:majorFont>
        <a:latin typeface="함초롬돋움"/>
        <a:ea typeface="함초롬돋움"/>
        <a:cs typeface="Times New Roman"/>
      </a:majorFont>
      <a:minorFont>
        <a:latin typeface="함초롬돋움"/>
        <a:ea typeface="함초롬돋움"/>
        <a:cs typeface="Times New Roman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10406</ep:Words>
  <ep:PresentationFormat>화면 슬라이드 쇼(4:3)</ep:PresentationFormat>
  <ep:Paragraphs>1072</ep:Paragraphs>
  <ep:Slides>318</ep:Slides>
  <ep:Notes>21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318</vt:i4>
      </vt:variant>
    </vt:vector>
  </ep:HeadingPairs>
  <ep:TitlesOfParts>
    <vt:vector size="319" baseType="lpstr">
      <vt:lpstr>Office 테마</vt:lpstr>
      <vt:lpstr>PowerPoint 프레젠테이션</vt:lpstr>
      <vt:lpstr>슬라이드 2</vt:lpstr>
      <vt:lpstr>PowerPoint 프레젠테이션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  <vt:lpstr>슬라이드 38</vt:lpstr>
      <vt:lpstr>슬라이드 39</vt:lpstr>
      <vt:lpstr>슬라이드 40</vt:lpstr>
      <vt:lpstr>슬라이드 41</vt:lpstr>
      <vt:lpstr>슬라이드 42</vt:lpstr>
      <vt:lpstr>슬라이드 43</vt:lpstr>
      <vt:lpstr>슬라이드 44</vt:lpstr>
      <vt:lpstr>슬라이드 45</vt:lpstr>
      <vt:lpstr>슬라이드 46</vt:lpstr>
      <vt:lpstr>슬라이드 47</vt:lpstr>
      <vt:lpstr>슬라이드 48</vt:lpstr>
      <vt:lpstr>슬라이드 49</vt:lpstr>
      <vt:lpstr>슬라이드 50</vt:lpstr>
      <vt:lpstr>슬라이드 51</vt:lpstr>
      <vt:lpstr>슬라이드 52</vt:lpstr>
      <vt:lpstr>슬라이드 53</vt:lpstr>
      <vt:lpstr>슬라이드 54</vt:lpstr>
      <vt:lpstr>슬라이드 55</vt:lpstr>
      <vt:lpstr>슬라이드 56</vt:lpstr>
      <vt:lpstr>슬라이드 57</vt:lpstr>
      <vt:lpstr>슬라이드 58</vt:lpstr>
      <vt:lpstr>슬라이드 59</vt:lpstr>
      <vt:lpstr>슬라이드 60</vt:lpstr>
      <vt:lpstr>슬라이드 61</vt:lpstr>
      <vt:lpstr>슬라이드 62</vt:lpstr>
      <vt:lpstr>슬라이드 63</vt:lpstr>
      <vt:lpstr>슬라이드 64</vt:lpstr>
      <vt:lpstr>슬라이드 65</vt:lpstr>
      <vt:lpstr>슬라이드 66</vt:lpstr>
      <vt:lpstr>슬라이드 67</vt:lpstr>
      <vt:lpstr>슬라이드 68</vt:lpstr>
      <vt:lpstr>슬라이드 69</vt:lpstr>
      <vt:lpstr>슬라이드 70</vt:lpstr>
      <vt:lpstr>슬라이드 71</vt:lpstr>
      <vt:lpstr>슬라이드 72</vt:lpstr>
      <vt:lpstr>슬라이드 73</vt:lpstr>
      <vt:lpstr>슬라이드 74</vt:lpstr>
      <vt:lpstr>슬라이드 75</vt:lpstr>
      <vt:lpstr>슬라이드 76</vt:lpstr>
      <vt:lpstr>슬라이드 77</vt:lpstr>
      <vt:lpstr>슬라이드 78</vt:lpstr>
      <vt:lpstr>슬라이드 79</vt:lpstr>
      <vt:lpstr>슬라이드 80</vt:lpstr>
      <vt:lpstr>슬라이드 81</vt:lpstr>
      <vt:lpstr>슬라이드 82</vt:lpstr>
      <vt:lpstr>슬라이드 83</vt:lpstr>
      <vt:lpstr>슬라이드 84</vt:lpstr>
      <vt:lpstr>슬라이드 85</vt:lpstr>
      <vt:lpstr>슬라이드 86</vt:lpstr>
      <vt:lpstr>슬라이드 87</vt:lpstr>
      <vt:lpstr>슬라이드 88</vt:lpstr>
      <vt:lpstr>슬라이드 89</vt:lpstr>
      <vt:lpstr>슬라이드 90</vt:lpstr>
      <vt:lpstr>슬라이드 91</vt:lpstr>
      <vt:lpstr>슬라이드 92</vt:lpstr>
      <vt:lpstr>슬라이드 93</vt:lpstr>
      <vt:lpstr>슬라이드 94</vt:lpstr>
      <vt:lpstr>슬라이드 95</vt:lpstr>
      <vt:lpstr>슬라이드 96</vt:lpstr>
      <vt:lpstr>슬라이드 97</vt:lpstr>
      <vt:lpstr>슬라이드 98</vt:lpstr>
      <vt:lpstr>슬라이드 99</vt:lpstr>
      <vt:lpstr>슬라이드 100</vt:lpstr>
      <vt:lpstr>슬라이드 101</vt:lpstr>
      <vt:lpstr>슬라이드 102</vt:lpstr>
      <vt:lpstr>슬라이드 103</vt:lpstr>
      <vt:lpstr>슬라이드 104</vt:lpstr>
      <vt:lpstr>슬라이드 105</vt:lpstr>
      <vt:lpstr>슬라이드 106</vt:lpstr>
      <vt:lpstr>슬라이드 107</vt:lpstr>
      <vt:lpstr>슬라이드 108</vt:lpstr>
      <vt:lpstr>슬라이드 109</vt:lpstr>
      <vt:lpstr>슬라이드 110</vt:lpstr>
      <vt:lpstr>슬라이드 111</vt:lpstr>
      <vt:lpstr>슬라이드 112</vt:lpstr>
      <vt:lpstr>슬라이드 113</vt:lpstr>
      <vt:lpstr>슬라이드 114</vt:lpstr>
      <vt:lpstr>슬라이드 115</vt:lpstr>
      <vt:lpstr>슬라이드 116</vt:lpstr>
      <vt:lpstr>슬라이드 117</vt:lpstr>
      <vt:lpstr>슬라이드 118</vt:lpstr>
      <vt:lpstr>슬라이드 119</vt:lpstr>
      <vt:lpstr>슬라이드 120</vt:lpstr>
      <vt:lpstr>슬라이드 121</vt:lpstr>
      <vt:lpstr>슬라이드 122</vt:lpstr>
      <vt:lpstr>슬라이드 123</vt:lpstr>
      <vt:lpstr>슬라이드 124</vt:lpstr>
      <vt:lpstr>슬라이드 125</vt:lpstr>
      <vt:lpstr>슬라이드 126</vt:lpstr>
      <vt:lpstr>슬라이드 127</vt:lpstr>
      <vt:lpstr>슬라이드 128</vt:lpstr>
      <vt:lpstr>슬라이드 129</vt:lpstr>
      <vt:lpstr>슬라이드 130</vt:lpstr>
      <vt:lpstr>슬라이드 131</vt:lpstr>
      <vt:lpstr>슬라이드 132</vt:lpstr>
      <vt:lpstr>슬라이드 133</vt:lpstr>
      <vt:lpstr>슬라이드 134</vt:lpstr>
      <vt:lpstr>슬라이드 135</vt:lpstr>
      <vt:lpstr>슬라이드 136</vt:lpstr>
      <vt:lpstr>슬라이드 137</vt:lpstr>
      <vt:lpstr>슬라이드 138</vt:lpstr>
      <vt:lpstr>슬라이드 139</vt:lpstr>
      <vt:lpstr>슬라이드 140</vt:lpstr>
      <vt:lpstr>슬라이드 141</vt:lpstr>
      <vt:lpstr>슬라이드 142</vt:lpstr>
      <vt:lpstr>슬라이드 143</vt:lpstr>
      <vt:lpstr>슬라이드 144</vt:lpstr>
      <vt:lpstr>슬라이드 145</vt:lpstr>
      <vt:lpstr>슬라이드 146</vt:lpstr>
      <vt:lpstr>슬라이드 147</vt:lpstr>
      <vt:lpstr>슬라이드 148</vt:lpstr>
      <vt:lpstr>슬라이드 149</vt:lpstr>
      <vt:lpstr>슬라이드 150</vt:lpstr>
      <vt:lpstr>슬라이드 151</vt:lpstr>
      <vt:lpstr>슬라이드 152</vt:lpstr>
      <vt:lpstr>슬라이드 153</vt:lpstr>
      <vt:lpstr>슬라이드 154</vt:lpstr>
      <vt:lpstr>슬라이드 155</vt:lpstr>
      <vt:lpstr>슬라이드 156</vt:lpstr>
      <vt:lpstr>슬라이드 157</vt:lpstr>
      <vt:lpstr>슬라이드 158</vt:lpstr>
      <vt:lpstr>슬라이드 159</vt:lpstr>
      <vt:lpstr>슬라이드 160</vt:lpstr>
      <vt:lpstr>슬라이드 161</vt:lpstr>
      <vt:lpstr>슬라이드 162</vt:lpstr>
      <vt:lpstr>슬라이드 163</vt:lpstr>
      <vt:lpstr>슬라이드 164</vt:lpstr>
      <vt:lpstr>슬라이드 165</vt:lpstr>
      <vt:lpstr>슬라이드 166</vt:lpstr>
      <vt:lpstr>슬라이드 167</vt:lpstr>
      <vt:lpstr>슬라이드 168</vt:lpstr>
      <vt:lpstr>슬라이드 169</vt:lpstr>
      <vt:lpstr>슬라이드 170</vt:lpstr>
      <vt:lpstr>슬라이드 171</vt:lpstr>
      <vt:lpstr>슬라이드 172</vt:lpstr>
      <vt:lpstr>슬라이드 173</vt:lpstr>
      <vt:lpstr>슬라이드 174</vt:lpstr>
      <vt:lpstr>슬라이드 175</vt:lpstr>
      <vt:lpstr>슬라이드 176</vt:lpstr>
      <vt:lpstr>슬라이드 177</vt:lpstr>
      <vt:lpstr>슬라이드 178</vt:lpstr>
      <vt:lpstr>슬라이드 179</vt:lpstr>
      <vt:lpstr>슬라이드 180</vt:lpstr>
      <vt:lpstr>슬라이드 181</vt:lpstr>
      <vt:lpstr>슬라이드 182</vt:lpstr>
      <vt:lpstr>슬라이드 183</vt:lpstr>
      <vt:lpstr>슬라이드 184</vt:lpstr>
      <vt:lpstr>슬라이드 185</vt:lpstr>
      <vt:lpstr>슬라이드 186</vt:lpstr>
      <vt:lpstr>슬라이드 187</vt:lpstr>
      <vt:lpstr>슬라이드 188</vt:lpstr>
      <vt:lpstr>슬라이드 189</vt:lpstr>
      <vt:lpstr>슬라이드 190</vt:lpstr>
      <vt:lpstr>슬라이드 191</vt:lpstr>
      <vt:lpstr>슬라이드 192</vt:lpstr>
      <vt:lpstr>슬라이드 193</vt:lpstr>
      <vt:lpstr>슬라이드 194</vt:lpstr>
      <vt:lpstr>슬라이드 195</vt:lpstr>
      <vt:lpstr>슬라이드 196</vt:lpstr>
      <vt:lpstr>슬라이드 197</vt:lpstr>
      <vt:lpstr>슬라이드 198</vt:lpstr>
      <vt:lpstr>슬라이드 199</vt:lpstr>
      <vt:lpstr>슬라이드 200</vt:lpstr>
      <vt:lpstr>슬라이드 201</vt:lpstr>
      <vt:lpstr>슬라이드 202</vt:lpstr>
      <vt:lpstr>슬라이드 203</vt:lpstr>
      <vt:lpstr>슬라이드 204</vt:lpstr>
      <vt:lpstr>슬라이드 205</vt:lpstr>
      <vt:lpstr>슬라이드 206</vt:lpstr>
      <vt:lpstr>슬라이드 207</vt:lpstr>
      <vt:lpstr>슬라이드 208</vt:lpstr>
      <vt:lpstr>슬라이드 209</vt:lpstr>
      <vt:lpstr>슬라이드 210</vt:lpstr>
      <vt:lpstr>슬라이드 211</vt:lpstr>
      <vt:lpstr>슬라이드 212</vt:lpstr>
      <vt:lpstr>슬라이드 213</vt:lpstr>
      <vt:lpstr>슬라이드 214</vt:lpstr>
      <vt:lpstr>슬라이드 215</vt:lpstr>
      <vt:lpstr>슬라이드 216</vt:lpstr>
      <vt:lpstr>슬라이드 217</vt:lpstr>
      <vt:lpstr>슬라이드 218</vt:lpstr>
      <vt:lpstr>슬라이드 219</vt:lpstr>
      <vt:lpstr>슬라이드 220</vt:lpstr>
      <vt:lpstr>슬라이드 221</vt:lpstr>
      <vt:lpstr>슬라이드 222</vt:lpstr>
      <vt:lpstr>슬라이드 223</vt:lpstr>
      <vt:lpstr>슬라이드 224</vt:lpstr>
      <vt:lpstr>슬라이드 225</vt:lpstr>
      <vt:lpstr>슬라이드 226</vt:lpstr>
      <vt:lpstr>슬라이드 227</vt:lpstr>
      <vt:lpstr>슬라이드 228</vt:lpstr>
      <vt:lpstr>슬라이드 229</vt:lpstr>
      <vt:lpstr>슬라이드 230</vt:lpstr>
      <vt:lpstr>슬라이드 231</vt:lpstr>
      <vt:lpstr>슬라이드 232</vt:lpstr>
      <vt:lpstr>슬라이드 233</vt:lpstr>
      <vt:lpstr>슬라이드 234</vt:lpstr>
      <vt:lpstr>슬라이드 235</vt:lpstr>
      <vt:lpstr>슬라이드 236</vt:lpstr>
      <vt:lpstr>슬라이드 237</vt:lpstr>
      <vt:lpstr>슬라이드 238</vt:lpstr>
      <vt:lpstr>슬라이드 239</vt:lpstr>
      <vt:lpstr>슬라이드 240</vt:lpstr>
      <vt:lpstr>슬라이드 241</vt:lpstr>
      <vt:lpstr>슬라이드 242</vt:lpstr>
      <vt:lpstr>슬라이드 243</vt:lpstr>
      <vt:lpstr>슬라이드 244</vt:lpstr>
      <vt:lpstr>슬라이드 245</vt:lpstr>
      <vt:lpstr>슬라이드 246</vt:lpstr>
      <vt:lpstr>슬라이드 247</vt:lpstr>
      <vt:lpstr>슬라이드 248</vt:lpstr>
      <vt:lpstr>슬라이드 249</vt:lpstr>
      <vt:lpstr>슬라이드 250</vt:lpstr>
      <vt:lpstr>슬라이드 251</vt:lpstr>
      <vt:lpstr>슬라이드 252</vt:lpstr>
      <vt:lpstr>슬라이드 253</vt:lpstr>
      <vt:lpstr>슬라이드 254</vt:lpstr>
      <vt:lpstr>슬라이드 255</vt:lpstr>
      <vt:lpstr>슬라이드 256</vt:lpstr>
      <vt:lpstr>슬라이드 257</vt:lpstr>
      <vt:lpstr>슬라이드 258</vt:lpstr>
      <vt:lpstr>슬라이드 259</vt:lpstr>
      <vt:lpstr>슬라이드 260</vt:lpstr>
      <vt:lpstr>슬라이드 261</vt:lpstr>
      <vt:lpstr>슬라이드 262</vt:lpstr>
      <vt:lpstr>슬라이드 263</vt:lpstr>
      <vt:lpstr>슬라이드 264</vt:lpstr>
      <vt:lpstr>슬라이드 265</vt:lpstr>
      <vt:lpstr>슬라이드 266</vt:lpstr>
      <vt:lpstr>슬라이드 267</vt:lpstr>
      <vt:lpstr>슬라이드 268</vt:lpstr>
      <vt:lpstr>슬라이드 269</vt:lpstr>
      <vt:lpstr>슬라이드 270</vt:lpstr>
      <vt:lpstr>슬라이드 271</vt:lpstr>
      <vt:lpstr>슬라이드 272</vt:lpstr>
      <vt:lpstr>슬라이드 273</vt:lpstr>
      <vt:lpstr>슬라이드 274</vt:lpstr>
      <vt:lpstr>슬라이드 275</vt:lpstr>
      <vt:lpstr>슬라이드 276</vt:lpstr>
      <vt:lpstr>슬라이드 277</vt:lpstr>
      <vt:lpstr>슬라이드 278</vt:lpstr>
      <vt:lpstr>슬라이드 279</vt:lpstr>
      <vt:lpstr>슬라이드 280</vt:lpstr>
      <vt:lpstr>슬라이드 281</vt:lpstr>
      <vt:lpstr>슬라이드 282</vt:lpstr>
      <vt:lpstr>슬라이드 283</vt:lpstr>
      <vt:lpstr>슬라이드 284</vt:lpstr>
      <vt:lpstr>슬라이드 285</vt:lpstr>
      <vt:lpstr>슬라이드 286</vt:lpstr>
      <vt:lpstr>슬라이드 287</vt:lpstr>
      <vt:lpstr>슬라이드 288</vt:lpstr>
      <vt:lpstr>슬라이드 289</vt:lpstr>
      <vt:lpstr>슬라이드 290</vt:lpstr>
      <vt:lpstr>슬라이드 291</vt:lpstr>
      <vt:lpstr>슬라이드 292</vt:lpstr>
      <vt:lpstr>슬라이드 293</vt:lpstr>
      <vt:lpstr>슬라이드 294</vt:lpstr>
      <vt:lpstr>슬라이드 295</vt:lpstr>
      <vt:lpstr>슬라이드 296</vt:lpstr>
      <vt:lpstr>슬라이드 297</vt:lpstr>
      <vt:lpstr>슬라이드 298</vt:lpstr>
      <vt:lpstr>슬라이드 299</vt:lpstr>
      <vt:lpstr>슬라이드 300</vt:lpstr>
      <vt:lpstr>슬라이드 301</vt:lpstr>
      <vt:lpstr>슬라이드 302</vt:lpstr>
      <vt:lpstr>슬라이드 303</vt:lpstr>
      <vt:lpstr>슬라이드 304</vt:lpstr>
      <vt:lpstr>슬라이드 305</vt:lpstr>
      <vt:lpstr>슬라이드 306</vt:lpstr>
      <vt:lpstr>슬라이드 307</vt:lpstr>
      <vt:lpstr>슬라이드 308</vt:lpstr>
      <vt:lpstr>슬라이드 309</vt:lpstr>
      <vt:lpstr>슬라이드 310</vt:lpstr>
      <vt:lpstr>슬라이드 311</vt:lpstr>
      <vt:lpstr>슬라이드 312</vt:lpstr>
      <vt:lpstr>슬라이드 313</vt:lpstr>
      <vt:lpstr>슬라이드 314</vt:lpstr>
      <vt:lpstr>슬라이드 315</vt:lpstr>
      <vt:lpstr>슬라이드 316</vt:lpstr>
      <vt:lpstr>슬라이드 317</vt:lpstr>
      <vt:lpstr>슬라이드 318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2014-11-24T05:13:47.000</dcterms:created>
  <dc:creator>leo</dc:creator>
  <cp:lastModifiedBy>LG</cp:lastModifiedBy>
  <dcterms:modified xsi:type="dcterms:W3CDTF">2023-10-28T06:02:50.655</dcterms:modified>
  <cp:revision>182</cp:revision>
  <dc:title>PowerPoint 프레젠테이션</dc:title>
  <cp:version>1000.0000.01</cp:version>
</cp:coreProperties>
</file>